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9" r:id="rId5"/>
    <p:sldId id="281" r:id="rId6"/>
    <p:sldId id="271" r:id="rId7"/>
    <p:sldId id="272" r:id="rId8"/>
    <p:sldId id="276" r:id="rId9"/>
    <p:sldId id="266" r:id="rId10"/>
    <p:sldId id="279" r:id="rId11"/>
    <p:sldId id="273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B"/>
    <a:srgbClr val="FFE48F"/>
    <a:srgbClr val="FFC000"/>
    <a:srgbClr val="264478"/>
    <a:srgbClr val="B482DA"/>
    <a:srgbClr val="7030A0"/>
    <a:srgbClr val="5B9BD5"/>
    <a:srgbClr val="E2F0D9"/>
    <a:srgbClr val="C5E0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92" d="100"/>
          <a:sy n="92" d="100"/>
        </p:scale>
        <p:origin x="71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Cox" userId="65ed39002b2a1884" providerId="LiveId" clId="{52B5D982-B895-4A26-B954-BC4F6D608B77}"/>
    <pc:docChg chg="undo redo custSel addSld delSld modSld sldOrd modMainMaster">
      <pc:chgData name="Nick Cox" userId="65ed39002b2a1884" providerId="LiveId" clId="{52B5D982-B895-4A26-B954-BC4F6D608B77}" dt="2020-12-01T20:52:00.201" v="15006" actId="1076"/>
      <pc:docMkLst>
        <pc:docMk/>
      </pc:docMkLst>
      <pc:sldChg chg="modSp mod">
        <pc:chgData name="Nick Cox" userId="65ed39002b2a1884" providerId="LiveId" clId="{52B5D982-B895-4A26-B954-BC4F6D608B77}" dt="2020-11-18T22:26:02.278" v="5385" actId="20577"/>
        <pc:sldMkLst>
          <pc:docMk/>
          <pc:sldMk cId="1259475819" sldId="256"/>
        </pc:sldMkLst>
        <pc:spChg chg="mod">
          <ac:chgData name="Nick Cox" userId="65ed39002b2a1884" providerId="LiveId" clId="{52B5D982-B895-4A26-B954-BC4F6D608B77}" dt="2020-11-16T20:45:17.746" v="75" actId="14100"/>
          <ac:spMkLst>
            <pc:docMk/>
            <pc:sldMk cId="1259475819" sldId="256"/>
            <ac:spMk id="4" creationId="{AB6FD554-4835-461F-AC37-2E1349E695BF}"/>
          </ac:spMkLst>
        </pc:spChg>
        <pc:spChg chg="mod">
          <ac:chgData name="Nick Cox" userId="65ed39002b2a1884" providerId="LiveId" clId="{52B5D982-B895-4A26-B954-BC4F6D608B77}" dt="2020-11-18T22:26:02.278" v="5385" actId="20577"/>
          <ac:spMkLst>
            <pc:docMk/>
            <pc:sldMk cId="1259475819" sldId="256"/>
            <ac:spMk id="5" creationId="{4B3AC0C3-C7F5-42F9-873B-EDB555FD3F75}"/>
          </ac:spMkLst>
        </pc:spChg>
        <pc:spChg chg="mod">
          <ac:chgData name="Nick Cox" userId="65ed39002b2a1884" providerId="LiveId" clId="{52B5D982-B895-4A26-B954-BC4F6D608B77}" dt="2020-11-18T22:25:59.798" v="5383" actId="20577"/>
          <ac:spMkLst>
            <pc:docMk/>
            <pc:sldMk cId="1259475819" sldId="256"/>
            <ac:spMk id="6" creationId="{76B659BD-BC78-4A24-910C-8D9EAF7FD39A}"/>
          </ac:spMkLst>
        </pc:spChg>
        <pc:picChg chg="mod">
          <ac:chgData name="Nick Cox" userId="65ed39002b2a1884" providerId="LiveId" clId="{52B5D982-B895-4A26-B954-BC4F6D608B77}" dt="2020-11-16T20:44:21.751" v="70" actId="1076"/>
          <ac:picMkLst>
            <pc:docMk/>
            <pc:sldMk cId="1259475819" sldId="256"/>
            <ac:picMk id="1026" creationId="{ECC0718A-7828-4614-9561-D2BF069F6894}"/>
          </ac:picMkLst>
        </pc:picChg>
      </pc:sldChg>
      <pc:sldChg chg="addSp delSp modSp mod">
        <pc:chgData name="Nick Cox" userId="65ed39002b2a1884" providerId="LiveId" clId="{52B5D982-B895-4A26-B954-BC4F6D608B77}" dt="2020-12-01T20:41:46.536" v="14946" actId="790"/>
        <pc:sldMkLst>
          <pc:docMk/>
          <pc:sldMk cId="2905447058" sldId="257"/>
        </pc:sldMkLst>
        <pc:spChg chg="mod">
          <ac:chgData name="Nick Cox" userId="65ed39002b2a1884" providerId="LiveId" clId="{52B5D982-B895-4A26-B954-BC4F6D608B77}" dt="2020-12-01T20:41:46.536" v="14946" actId="790"/>
          <ac:spMkLst>
            <pc:docMk/>
            <pc:sldMk cId="2905447058" sldId="257"/>
            <ac:spMk id="3" creationId="{0C223CFF-E1D2-45D8-BB54-BAE46CC95873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0" creationId="{A6191DDC-C1D9-4F7E-AB39-2A135A55B52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1" creationId="{55BC6066-C39D-4EBB-83EE-F210D86566F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4" creationId="{BACA7371-87E4-45E2-A539-59D449D1CEC6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5" creationId="{7715825C-1130-4D0D-9806-F66263063E1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6" creationId="{6714B6E7-3BDB-4D4D-B88D-CF565EB7D52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7" creationId="{35DB7292-55A4-4B84-9AC2-3A19C53A6D5F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8" creationId="{6D2110D8-78CD-4E84-925E-3F4C1B60A800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9" creationId="{E5512BCC-C478-4FFA-9637-806CC544855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1" creationId="{8C41E3E9-67BF-4D12-A18F-0B95390C7A3E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2" creationId="{2A4E880E-EB1C-4FB7-80A3-B2A71CDDC95C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4" creationId="{B46F4388-42E6-48AB-A11E-48852F51A63E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5" creationId="{7210BB07-8E70-4721-8764-DD40383BB93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7" creationId="{CF7810B0-85B5-44D3-BD32-00929AD98C4F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8" creationId="{72817B51-A9F5-4715-B891-1C048C2AE808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0" creationId="{EF7D89E4-2359-43F3-B0A8-DA66E3F503B0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1" creationId="{2BAE2506-0933-455B-B54A-ED1A3657FDF5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3" creationId="{E27ACBF6-4C6B-4C30-980C-EF44C44BAE11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4" creationId="{6D47CE1F-E7FC-4867-8762-58FBC61E8526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2" creationId="{FCD6E1BD-4D2F-4FDD-B34F-052C30C9ADD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3" creationId="{004B1F53-AB36-41FC-B821-F69AF8560FD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6" creationId="{B1D12662-7B4F-4911-8B10-6BF48E8DA748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7" creationId="{E32B5E6E-18C2-42A5-B6C1-79FDCB22ACF3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8" creationId="{C2DAE460-F0D2-4693-B29D-A2BCCC6EFEF4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9" creationId="{3C8AE2D3-B76C-42F7-9DBE-B12DACB8EB50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0" creationId="{2C157D0D-7ABE-44C8-8F71-726748B087C0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1" creationId="{FF69D00E-BF3D-466F-AE83-A2B9695216F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3" creationId="{7BD501E2-0093-4631-B886-98A9B71912F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4" creationId="{488E6CD4-033C-4E7D-AE07-A33439AC9C0D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6" creationId="{496F22FB-340F-4A20-93FF-D174B761769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7" creationId="{6EF1FA11-AB55-4EA0-AD54-30D5CCBA113E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9" creationId="{F290540C-76D3-45C9-A2C4-06C152EBE47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0" creationId="{132C0BEE-B2C9-48A0-A9D7-499A11C02EC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2" creationId="{64D9F180-E9A4-47BA-9464-3EE0E3BA82E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3" creationId="{2CC40341-A260-401E-8A36-4E120338D6FD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5" creationId="{170A78E4-A3B9-4FA7-96F5-11BF25238548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6" creationId="{0CDB946F-CD2B-4698-A465-ED642A8051BF}"/>
          </ac:spMkLst>
        </pc:spChg>
        <pc:spChg chg="add del mod">
          <ac:chgData name="Nick Cox" userId="65ed39002b2a1884" providerId="LiveId" clId="{52B5D982-B895-4A26-B954-BC4F6D608B77}" dt="2020-12-01T19:27:05.869" v="14829"/>
          <ac:spMkLst>
            <pc:docMk/>
            <pc:sldMk cId="2905447058" sldId="257"/>
            <ac:spMk id="68" creationId="{CBC6EF9D-9FA0-4EA3-86CA-1C58EDB03816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5" creationId="{7FE9C018-A61B-4E60-A8EE-F6BA92029F3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6" creationId="{817F0D8B-4455-4CA1-8E57-382BC4D07A2B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9" creationId="{E9835D9D-C008-4B07-B456-4CF32588D6CF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0" creationId="{22BE2CA7-F412-4467-834A-536E1D755CA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1" creationId="{838F36DC-9180-4743-940D-B8C06B2BCBD0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2" creationId="{BF468DC9-C187-4C41-960B-98976096FC9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3" creationId="{D2F6AEF0-213B-4516-8703-1AAED87908F0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4" creationId="{097565AF-109A-451F-8F19-DA11DC8AC5A5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6" creationId="{C2256A49-5BDA-468B-8E38-2A02227D59F8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7" creationId="{E3D5D742-3579-4DC3-80FD-B75E78ACEA3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9" creationId="{182B6BA7-CA8E-4296-AD09-4A3A905A4D02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0" creationId="{E8F6FF24-8461-4556-8263-7196D19FC409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2" creationId="{8965BC63-E612-411F-BFB3-44A1EA75A555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3" creationId="{3889E3FE-D3D7-4268-9E3C-A2C5E54B381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5" creationId="{5C34AD30-9289-45C4-88A8-3A15320E317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6" creationId="{9448B56F-FD68-4E47-AB51-B5713600B192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8" creationId="{219B72C2-1028-4260-A1C7-E88022F1ACD3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9" creationId="{3E600892-3169-4FFD-84BD-E182728A2FB9}"/>
          </ac:spMkLst>
        </pc:spChg>
        <pc:spChg chg="add del mod">
          <ac:chgData name="Nick Cox" userId="65ed39002b2a1884" providerId="LiveId" clId="{52B5D982-B895-4A26-B954-BC4F6D608B77}" dt="2020-12-01T19:27:24.687" v="14839"/>
          <ac:spMkLst>
            <pc:docMk/>
            <pc:sldMk cId="2905447058" sldId="257"/>
            <ac:spMk id="101" creationId="{2F8946BF-3321-4A1D-B987-19A22C7AC534}"/>
          </ac:spMkLst>
        </pc:spChg>
        <pc:grpChg chg="add del mod">
          <ac:chgData name="Nick Cox" userId="65ed39002b2a1884" providerId="LiveId" clId="{52B5D982-B895-4A26-B954-BC4F6D608B77}" dt="2020-12-01T19:26:57.580" v="14824"/>
          <ac:grpSpMkLst>
            <pc:docMk/>
            <pc:sldMk cId="2905447058" sldId="257"/>
            <ac:grpSpMk id="4" creationId="{14E3B198-C5EB-4EBD-826F-59E9D71E9B80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6" creationId="{3A388E2B-EE3A-4124-8C6C-E5824C8B3305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7" creationId="{CD9AD4E8-B16F-460A-85F8-0C69BE2C03B5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8" creationId="{351A22E7-924F-425E-9AE1-B976D36F182C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9" creationId="{F561989C-BE1E-4AFB-B9A4-C0475D8ECA16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12" creationId="{348EAE68-26D6-46D2-B62B-62B9A540D97B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13" creationId="{ACC33191-87ED-4168-BF07-96A0A739C175}"/>
          </ac:grpSpMkLst>
        </pc:grpChg>
        <pc:grpChg chg="add del mod">
          <ac:chgData name="Nick Cox" userId="65ed39002b2a1884" providerId="LiveId" clId="{52B5D982-B895-4A26-B954-BC4F6D608B77}" dt="2020-12-01T19:27:05.869" v="14829"/>
          <ac:grpSpMkLst>
            <pc:docMk/>
            <pc:sldMk cId="2905447058" sldId="257"/>
            <ac:grpSpMk id="36" creationId="{E964A23F-2755-4577-BBAD-45086F1FBAE3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38" creationId="{325D2CEE-5605-4391-8CA2-F6F8780C0C8C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39" creationId="{67C80BAC-CE86-4AD7-8A2B-918E95628ABC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0" creationId="{E6BEB866-E3E9-4154-AA16-F525CFD7E6B2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1" creationId="{55EE84F2-4899-4BD2-8481-2C1BFB58F329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4" creationId="{BB37BC73-14EB-4A7B-BC1D-6B30BB626982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5" creationId="{69DB2774-A54A-425F-B211-2F54AB88C177}"/>
          </ac:grpSpMkLst>
        </pc:grpChg>
        <pc:grpChg chg="add del mod">
          <ac:chgData name="Nick Cox" userId="65ed39002b2a1884" providerId="LiveId" clId="{52B5D982-B895-4A26-B954-BC4F6D608B77}" dt="2020-12-01T19:27:24.687" v="14839"/>
          <ac:grpSpMkLst>
            <pc:docMk/>
            <pc:sldMk cId="2905447058" sldId="257"/>
            <ac:grpSpMk id="69" creationId="{C0115A0D-BA05-4D3B-8731-785520BD4F11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1" creationId="{10F1D836-644C-4440-964E-3E21DA3B2826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2" creationId="{0A9B8562-1D55-440D-8839-BADFC18FDBB6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3" creationId="{70919F30-38BB-4D5C-BFCD-965DF5587AB4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4" creationId="{550C5C94-2477-476D-B57B-2A3D3DE80973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7" creationId="{2AE21BBC-4290-4290-B272-C5D0F55BA7C3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8" creationId="{86582F5C-58D9-4DAD-BF3F-A5A1A9262131}"/>
          </ac:grpSpMkLst>
        </pc:grpChg>
        <pc:graphicFrameChg chg="mod">
          <ac:chgData name="Nick Cox" userId="65ed39002b2a1884" providerId="LiveId" clId="{52B5D982-B895-4A26-B954-BC4F6D608B77}" dt="2020-12-01T19:26:55.633" v="14823"/>
          <ac:graphicFrameMkLst>
            <pc:docMk/>
            <pc:sldMk cId="2905447058" sldId="257"/>
            <ac:graphicFrameMk id="5" creationId="{90AFE360-6645-473C-A430-B68060ABF267}"/>
          </ac:graphicFrameMkLst>
        </pc:graphicFrameChg>
        <pc:graphicFrameChg chg="mod">
          <ac:chgData name="Nick Cox" userId="65ed39002b2a1884" providerId="LiveId" clId="{52B5D982-B895-4A26-B954-BC4F6D608B77}" dt="2020-12-01T19:27:04.490" v="14828"/>
          <ac:graphicFrameMkLst>
            <pc:docMk/>
            <pc:sldMk cId="2905447058" sldId="257"/>
            <ac:graphicFrameMk id="37" creationId="{1EC860BE-8D1C-4EFE-9F5C-C15596C8DC57}"/>
          </ac:graphicFrameMkLst>
        </pc:graphicFrameChg>
        <pc:graphicFrameChg chg="add del mod">
          <ac:chgData name="Nick Cox" userId="65ed39002b2a1884" providerId="LiveId" clId="{52B5D982-B895-4A26-B954-BC4F6D608B77}" dt="2020-12-01T19:27:22.735" v="14835" actId="478"/>
          <ac:graphicFrameMkLst>
            <pc:docMk/>
            <pc:sldMk cId="2905447058" sldId="257"/>
            <ac:graphicFrameMk id="70" creationId="{8F8A49B9-D5F2-4F02-8AFC-2AE57BFC3DB2}"/>
          </ac:graphicFrameMkLst>
        </pc:graphicFrameChg>
        <pc:picChg chg="add mod">
          <ac:chgData name="Nick Cox" userId="65ed39002b2a1884" providerId="LiveId" clId="{52B5D982-B895-4A26-B954-BC4F6D608B77}" dt="2020-12-01T19:28:15.498" v="14847" actId="1076"/>
          <ac:picMkLst>
            <pc:docMk/>
            <pc:sldMk cId="2905447058" sldId="257"/>
            <ac:picMk id="102" creationId="{5FAE75EC-0D9C-4A44-ADA3-B0793B7B13AB}"/>
          </ac:picMkLst>
        </pc:picChg>
        <pc:picChg chg="add del mod">
          <ac:chgData name="Nick Cox" userId="65ed39002b2a1884" providerId="LiveId" clId="{52B5D982-B895-4A26-B954-BC4F6D608B77}" dt="2020-11-18T22:25:03.385" v="5365" actId="478"/>
          <ac:picMkLst>
            <pc:docMk/>
            <pc:sldMk cId="2905447058" sldId="257"/>
            <ac:picMk id="2050" creationId="{FE5F4DAD-9F1B-4737-9785-FD90BE4FA378}"/>
          </ac:picMkLst>
        </pc:pic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0" creationId="{2BC3DEFF-A090-4BE1-9332-DB0046455EED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3" creationId="{EAD1C92C-239B-4553-ADEA-3C035A49BA91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6" creationId="{9343656C-F0A4-4CAC-9BAB-76672BD07E23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9" creationId="{C04D2948-13C7-4D27-A07E-1048EB8411E5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32" creationId="{2F9DD642-6CFA-4562-A824-1B1CF2041470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35" creationId="{E1B60838-81D8-47E1-B827-A18145E2B4C3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2" creationId="{861EBC51-F7D3-4B0A-B063-793A50AD5A8F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5" creationId="{B30C1353-00A2-4049-AE6C-2500494BB4BC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8" creationId="{054D02E8-E720-454A-9824-5BD257BB3E9F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1" creationId="{4905B203-5D61-4C06-B9CC-B2451BDA30DE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4" creationId="{F14F96F1-1799-4A7A-85C4-85C974750871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7" creationId="{6A8DDBB4-2818-4028-8AC4-F394ED3C64CC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85" creationId="{4EA4ED5F-AEC5-4218-A8B7-E5D89685BFB2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88" creationId="{EFB9C5CE-2136-4E2D-A4D2-3FA05DB31B63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1" creationId="{C99D9A2D-3594-472C-890B-3CADEF50B920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4" creationId="{76C862A7-D0F8-4648-9487-89CB46E5EFF8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7" creationId="{DB5CA9BD-C2C7-4DDD-ACC6-2778AC9B43C4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100" creationId="{ABBD6833-1C65-4938-9FC3-1A97088D6E42}"/>
          </ac:cxnSpMkLst>
        </pc:cxnChg>
      </pc:sldChg>
      <pc:sldChg chg="modSp del mod">
        <pc:chgData name="Nick Cox" userId="65ed39002b2a1884" providerId="LiveId" clId="{52B5D982-B895-4A26-B954-BC4F6D608B77}" dt="2020-11-30T12:56:28.953" v="10960" actId="47"/>
        <pc:sldMkLst>
          <pc:docMk/>
          <pc:sldMk cId="1596318885" sldId="258"/>
        </pc:sldMkLst>
        <pc:spChg chg="mod">
          <ac:chgData name="Nick Cox" userId="65ed39002b2a1884" providerId="LiveId" clId="{52B5D982-B895-4A26-B954-BC4F6D608B77}" dt="2020-11-28T21:03:16.746" v="10079" actId="20577"/>
          <ac:spMkLst>
            <pc:docMk/>
            <pc:sldMk cId="1596318885" sldId="258"/>
            <ac:spMk id="3" creationId="{0C223CFF-E1D2-45D8-BB54-BAE46CC95873}"/>
          </ac:spMkLst>
        </pc:spChg>
      </pc:sldChg>
      <pc:sldChg chg="addSp delSp modSp mod setBg">
        <pc:chgData name="Nick Cox" userId="65ed39002b2a1884" providerId="LiveId" clId="{52B5D982-B895-4A26-B954-BC4F6D608B77}" dt="2020-12-01T13:45:02.382" v="11534" actId="207"/>
        <pc:sldMkLst>
          <pc:docMk/>
          <pc:sldMk cId="614599" sldId="259"/>
        </pc:sldMkLst>
        <pc:spChg chg="mod">
          <ac:chgData name="Nick Cox" userId="65ed39002b2a1884" providerId="LiveId" clId="{52B5D982-B895-4A26-B954-BC4F6D608B77}" dt="2020-11-18T19:41:33.921" v="2761" actId="20577"/>
          <ac:spMkLst>
            <pc:docMk/>
            <pc:sldMk cId="614599" sldId="259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1-30T03:56:47.321" v="10484" actId="478"/>
          <ac:spMkLst>
            <pc:docMk/>
            <pc:sldMk cId="614599" sldId="259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03:56:50.923" v="10485" actId="478"/>
          <ac:spMkLst>
            <pc:docMk/>
            <pc:sldMk cId="614599" sldId="259"/>
            <ac:spMk id="5" creationId="{92B1061F-0A24-4443-BBA6-3A1D3CBA60B3}"/>
          </ac:spMkLst>
        </pc:spChg>
        <pc:spChg chg="add mod">
          <ac:chgData name="Nick Cox" userId="65ed39002b2a1884" providerId="LiveId" clId="{52B5D982-B895-4A26-B954-BC4F6D608B77}" dt="2020-12-01T13:44:02.889" v="11525" actId="207"/>
          <ac:spMkLst>
            <pc:docMk/>
            <pc:sldMk cId="614599" sldId="259"/>
            <ac:spMk id="14" creationId="{2123FD29-D4DA-4E38-B4D7-49B38E9744B5}"/>
          </ac:spMkLst>
        </pc:spChg>
        <pc:spChg chg="add mod">
          <ac:chgData name="Nick Cox" userId="65ed39002b2a1884" providerId="LiveId" clId="{52B5D982-B895-4A26-B954-BC4F6D608B77}" dt="2020-12-01T13:44:36.612" v="11529" actId="20577"/>
          <ac:spMkLst>
            <pc:docMk/>
            <pc:sldMk cId="614599" sldId="259"/>
            <ac:spMk id="17" creationId="{EEAA4147-4BB2-4535-A8F9-1AEF4DA59B06}"/>
          </ac:spMkLst>
        </pc:spChg>
        <pc:spChg chg="add del">
          <ac:chgData name="Nick Cox" userId="65ed39002b2a1884" providerId="LiveId" clId="{52B5D982-B895-4A26-B954-BC4F6D608B77}" dt="2020-11-30T12:20:46.004" v="10573" actId="22"/>
          <ac:spMkLst>
            <pc:docMk/>
            <pc:sldMk cId="614599" sldId="259"/>
            <ac:spMk id="19" creationId="{5AAE9C8F-B457-47BC-A77B-E59B9901A6ED}"/>
          </ac:spMkLst>
        </pc:spChg>
        <pc:spChg chg="add mod">
          <ac:chgData name="Nick Cox" userId="65ed39002b2a1884" providerId="LiveId" clId="{52B5D982-B895-4A26-B954-BC4F6D608B77}" dt="2020-12-01T13:44:25.736" v="11527" actId="207"/>
          <ac:spMkLst>
            <pc:docMk/>
            <pc:sldMk cId="614599" sldId="259"/>
            <ac:spMk id="21" creationId="{639812A4-035D-4F7D-BD97-1B8791F946A6}"/>
          </ac:spMkLst>
        </pc:spChg>
        <pc:spChg chg="add del">
          <ac:chgData name="Nick Cox" userId="65ed39002b2a1884" providerId="LiveId" clId="{52B5D982-B895-4A26-B954-BC4F6D608B77}" dt="2020-11-30T12:28:15.749" v="10633" actId="22"/>
          <ac:spMkLst>
            <pc:docMk/>
            <pc:sldMk cId="614599" sldId="259"/>
            <ac:spMk id="25" creationId="{006D49B6-AE64-488A-B078-403AB632C25E}"/>
          </ac:spMkLst>
        </pc:spChg>
        <pc:spChg chg="add mod">
          <ac:chgData name="Nick Cox" userId="65ed39002b2a1884" providerId="LiveId" clId="{52B5D982-B895-4A26-B954-BC4F6D608B77}" dt="2020-12-01T13:44:40.769" v="11530" actId="20577"/>
          <ac:spMkLst>
            <pc:docMk/>
            <pc:sldMk cId="614599" sldId="259"/>
            <ac:spMk id="26" creationId="{8EA5A0F8-0D91-4BC5-B74D-7C51EC9EC681}"/>
          </ac:spMkLst>
        </pc:spChg>
        <pc:spChg chg="add mod">
          <ac:chgData name="Nick Cox" userId="65ed39002b2a1884" providerId="LiveId" clId="{52B5D982-B895-4A26-B954-BC4F6D608B77}" dt="2020-12-01T13:44:50.206" v="11531" actId="207"/>
          <ac:spMkLst>
            <pc:docMk/>
            <pc:sldMk cId="614599" sldId="259"/>
            <ac:spMk id="27" creationId="{03AA08AD-CF8E-463B-95ED-57B214487738}"/>
          </ac:spMkLst>
        </pc:spChg>
        <pc:spChg chg="add mod">
          <ac:chgData name="Nick Cox" userId="65ed39002b2a1884" providerId="LiveId" clId="{52B5D982-B895-4A26-B954-BC4F6D608B77}" dt="2020-12-01T13:44:53.704" v="11532" actId="207"/>
          <ac:spMkLst>
            <pc:docMk/>
            <pc:sldMk cId="614599" sldId="259"/>
            <ac:spMk id="28" creationId="{B0EB165B-ABAF-4DB2-AB69-C9912863040B}"/>
          </ac:spMkLst>
        </pc:spChg>
        <pc:spChg chg="add del mod">
          <ac:chgData name="Nick Cox" userId="65ed39002b2a1884" providerId="LiveId" clId="{52B5D982-B895-4A26-B954-BC4F6D608B77}" dt="2020-12-01T13:44:58.455" v="11533" actId="207"/>
          <ac:spMkLst>
            <pc:docMk/>
            <pc:sldMk cId="614599" sldId="259"/>
            <ac:spMk id="29" creationId="{0305DA4E-1E25-4F11-8EE8-4E94D382F55B}"/>
          </ac:spMkLst>
        </pc:spChg>
        <pc:spChg chg="add mod">
          <ac:chgData name="Nick Cox" userId="65ed39002b2a1884" providerId="LiveId" clId="{52B5D982-B895-4A26-B954-BC4F6D608B77}" dt="2020-12-01T13:45:02.382" v="11534" actId="207"/>
          <ac:spMkLst>
            <pc:docMk/>
            <pc:sldMk cId="614599" sldId="259"/>
            <ac:spMk id="30" creationId="{6A2596B7-5D70-4924-A361-F060ECB50888}"/>
          </ac:spMkLst>
        </pc:spChg>
        <pc:graphicFrameChg chg="add mod modGraphic">
          <ac:chgData name="Nick Cox" userId="65ed39002b2a1884" providerId="LiveId" clId="{52B5D982-B895-4A26-B954-BC4F6D608B77}" dt="2020-11-30T12:44:09.938" v="10849" actId="207"/>
          <ac:graphicFrameMkLst>
            <pc:docMk/>
            <pc:sldMk cId="614599" sldId="259"/>
            <ac:graphicFrameMk id="6" creationId="{783E4B2F-55C7-4030-AA4B-371A59AE45AD}"/>
          </ac:graphicFrameMkLst>
        </pc:graphicFrameChg>
        <pc:graphicFrameChg chg="add del mod">
          <ac:chgData name="Nick Cox" userId="65ed39002b2a1884" providerId="LiveId" clId="{52B5D982-B895-4A26-B954-BC4F6D608B77}" dt="2020-11-30T04:03:59.204" v="10548" actId="478"/>
          <ac:graphicFrameMkLst>
            <pc:docMk/>
            <pc:sldMk cId="614599" sldId="259"/>
            <ac:graphicFrameMk id="15" creationId="{D4E4E8EE-E478-404B-AC81-71CDFE6CFBE5}"/>
          </ac:graphicFrameMkLst>
        </pc:graphicFrameChg>
        <pc:graphicFrameChg chg="add del mod">
          <ac:chgData name="Nick Cox" userId="65ed39002b2a1884" providerId="LiveId" clId="{52B5D982-B895-4A26-B954-BC4F6D608B77}" dt="2020-11-30T04:04:18.631" v="10551" actId="478"/>
          <ac:graphicFrameMkLst>
            <pc:docMk/>
            <pc:sldMk cId="614599" sldId="259"/>
            <ac:graphicFrameMk id="16" creationId="{880FF4AA-248F-453C-B3FC-603A42E67FBB}"/>
          </ac:graphicFrameMkLst>
        </pc:graphicFrameChg>
        <pc:picChg chg="add del mod">
          <ac:chgData name="Nick Cox" userId="65ed39002b2a1884" providerId="LiveId" clId="{52B5D982-B895-4A26-B954-BC4F6D608B77}" dt="2020-11-30T12:41:03.455" v="10829" actId="478"/>
          <ac:picMkLst>
            <pc:docMk/>
            <pc:sldMk cId="614599" sldId="259"/>
            <ac:picMk id="7" creationId="{23B88253-1961-4325-8039-CD89A8A8E0F1}"/>
          </ac:picMkLst>
        </pc:picChg>
        <pc:picChg chg="add mod">
          <ac:chgData name="Nick Cox" userId="65ed39002b2a1884" providerId="LiveId" clId="{52B5D982-B895-4A26-B954-BC4F6D608B77}" dt="2020-11-30T12:36:23.325" v="10730" actId="1076"/>
          <ac:picMkLst>
            <pc:docMk/>
            <pc:sldMk cId="614599" sldId="259"/>
            <ac:picMk id="8" creationId="{2EAEB448-FF69-4469-9402-9EE58161C30E}"/>
          </ac:picMkLst>
        </pc:picChg>
        <pc:picChg chg="add del mod">
          <ac:chgData name="Nick Cox" userId="65ed39002b2a1884" providerId="LiveId" clId="{52B5D982-B895-4A26-B954-BC4F6D608B77}" dt="2020-11-30T12:39:17.837" v="10774" actId="478"/>
          <ac:picMkLst>
            <pc:docMk/>
            <pc:sldMk cId="614599" sldId="259"/>
            <ac:picMk id="9" creationId="{5D44D3E2-BFBE-4C54-8586-7BC5B954F578}"/>
          </ac:picMkLst>
        </pc:picChg>
        <pc:picChg chg="add mod">
          <ac:chgData name="Nick Cox" userId="65ed39002b2a1884" providerId="LiveId" clId="{52B5D982-B895-4A26-B954-BC4F6D608B77}" dt="2020-11-30T12:31:59.513" v="10683" actId="1076"/>
          <ac:picMkLst>
            <pc:docMk/>
            <pc:sldMk cId="614599" sldId="259"/>
            <ac:picMk id="10" creationId="{9924D3F3-BE27-4162-8D00-D2452FECEDBF}"/>
          </ac:picMkLst>
        </pc:picChg>
        <pc:picChg chg="add mod">
          <ac:chgData name="Nick Cox" userId="65ed39002b2a1884" providerId="LiveId" clId="{52B5D982-B895-4A26-B954-BC4F6D608B77}" dt="2020-11-30T12:36:11.017" v="10728" actId="1037"/>
          <ac:picMkLst>
            <pc:docMk/>
            <pc:sldMk cId="614599" sldId="259"/>
            <ac:picMk id="11" creationId="{822C9EB1-DB45-4A1F-9C01-CE7A8307AF8E}"/>
          </ac:picMkLst>
        </pc:picChg>
        <pc:picChg chg="add del mod">
          <ac:chgData name="Nick Cox" userId="65ed39002b2a1884" providerId="LiveId" clId="{52B5D982-B895-4A26-B954-BC4F6D608B77}" dt="2020-11-30T12:25:28.408" v="10616" actId="478"/>
          <ac:picMkLst>
            <pc:docMk/>
            <pc:sldMk cId="614599" sldId="259"/>
            <ac:picMk id="12" creationId="{108997E7-EE51-4CA7-8260-277467FC1652}"/>
          </ac:picMkLst>
        </pc:picChg>
        <pc:picChg chg="add mod">
          <ac:chgData name="Nick Cox" userId="65ed39002b2a1884" providerId="LiveId" clId="{52B5D982-B895-4A26-B954-BC4F6D608B77}" dt="2020-11-30T12:30:55.738" v="10672" actId="1076"/>
          <ac:picMkLst>
            <pc:docMk/>
            <pc:sldMk cId="614599" sldId="259"/>
            <ac:picMk id="20" creationId="{3F67CD53-75B7-45D3-8EE7-2ACFE9E70F6C}"/>
          </ac:picMkLst>
        </pc:picChg>
        <pc:picChg chg="add mod">
          <ac:chgData name="Nick Cox" userId="65ed39002b2a1884" providerId="LiveId" clId="{52B5D982-B895-4A26-B954-BC4F6D608B77}" dt="2020-11-30T12:31:00.051" v="10673" actId="1076"/>
          <ac:picMkLst>
            <pc:docMk/>
            <pc:sldMk cId="614599" sldId="259"/>
            <ac:picMk id="3074" creationId="{C4682968-02D6-4BCA-9050-8AF8A66CF5A9}"/>
          </ac:picMkLst>
        </pc:picChg>
        <pc:picChg chg="add mod">
          <ac:chgData name="Nick Cox" userId="65ed39002b2a1884" providerId="LiveId" clId="{52B5D982-B895-4A26-B954-BC4F6D608B77}" dt="2020-11-30T12:31:09.063" v="10674" actId="1076"/>
          <ac:picMkLst>
            <pc:docMk/>
            <pc:sldMk cId="614599" sldId="259"/>
            <ac:picMk id="3076" creationId="{28905493-1068-41ED-A7AD-F5E5194A9DF6}"/>
          </ac:picMkLst>
        </pc:picChg>
        <pc:picChg chg="add mod">
          <ac:chgData name="Nick Cox" userId="65ed39002b2a1884" providerId="LiveId" clId="{52B5D982-B895-4A26-B954-BC4F6D608B77}" dt="2020-11-30T12:38:36.042" v="10762" actId="1076"/>
          <ac:picMkLst>
            <pc:docMk/>
            <pc:sldMk cId="614599" sldId="259"/>
            <ac:picMk id="3078" creationId="{84CF06B0-571F-4283-B345-2897DD8B2253}"/>
          </ac:picMkLst>
        </pc:picChg>
        <pc:picChg chg="add mod">
          <ac:chgData name="Nick Cox" userId="65ed39002b2a1884" providerId="LiveId" clId="{52B5D982-B895-4A26-B954-BC4F6D608B77}" dt="2020-11-30T12:41:56.366" v="10841" actId="14100"/>
          <ac:picMkLst>
            <pc:docMk/>
            <pc:sldMk cId="614599" sldId="259"/>
            <ac:picMk id="3080" creationId="{154CA2DE-1FDF-46B0-B4F5-FAD8CE6CA861}"/>
          </ac:picMkLst>
        </pc:picChg>
      </pc:sldChg>
      <pc:sldChg chg="addSp delSp modSp del mod">
        <pc:chgData name="Nick Cox" userId="65ed39002b2a1884" providerId="LiveId" clId="{52B5D982-B895-4A26-B954-BC4F6D608B77}" dt="2020-11-30T22:00:52.943" v="11095" actId="47"/>
        <pc:sldMkLst>
          <pc:docMk/>
          <pc:sldMk cId="3818148554" sldId="261"/>
        </pc:sldMkLst>
        <pc:spChg chg="del">
          <ac:chgData name="Nick Cox" userId="65ed39002b2a1884" providerId="LiveId" clId="{52B5D982-B895-4A26-B954-BC4F6D608B77}" dt="2020-11-16T20:48:25.454" v="96" actId="478"/>
          <ac:spMkLst>
            <pc:docMk/>
            <pc:sldMk cId="3818148554" sldId="261"/>
            <ac:spMk id="3" creationId="{0C223CFF-E1D2-45D8-BB54-BAE46CC95873}"/>
          </ac:spMkLst>
        </pc:spChg>
        <pc:picChg chg="add mod">
          <ac:chgData name="Nick Cox" userId="65ed39002b2a1884" providerId="LiveId" clId="{52B5D982-B895-4A26-B954-BC4F6D608B77}" dt="2020-11-16T20:50:13.059" v="106"/>
          <ac:picMkLst>
            <pc:docMk/>
            <pc:sldMk cId="3818148554" sldId="261"/>
            <ac:picMk id="4" creationId="{23D76F00-CE4D-4758-B462-64ED586A4302}"/>
          </ac:picMkLst>
        </pc:picChg>
      </pc:sldChg>
      <pc:sldChg chg="modSp del mod">
        <pc:chgData name="Nick Cox" userId="65ed39002b2a1884" providerId="LiveId" clId="{52B5D982-B895-4A26-B954-BC4F6D608B77}" dt="2020-11-19T01:19:25.300" v="7322" actId="47"/>
        <pc:sldMkLst>
          <pc:docMk/>
          <pc:sldMk cId="2729747962" sldId="262"/>
        </pc:sldMkLst>
        <pc:spChg chg="mod">
          <ac:chgData name="Nick Cox" userId="65ed39002b2a1884" providerId="LiveId" clId="{52B5D982-B895-4A26-B954-BC4F6D608B77}" dt="2020-11-16T21:43:22.085" v="1004" actId="20577"/>
          <ac:spMkLst>
            <pc:docMk/>
            <pc:sldMk cId="2729747962" sldId="262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16T21:58:48.664" v="1029" actId="20577"/>
          <ac:spMkLst>
            <pc:docMk/>
            <pc:sldMk cId="2729747962" sldId="262"/>
            <ac:spMk id="3" creationId="{0C223CFF-E1D2-45D8-BB54-BAE46CC95873}"/>
          </ac:spMkLst>
        </pc:spChg>
      </pc:sldChg>
      <pc:sldChg chg="addSp delSp modSp mod">
        <pc:chgData name="Nick Cox" userId="65ed39002b2a1884" providerId="LiveId" clId="{52B5D982-B895-4A26-B954-BC4F6D608B77}" dt="2020-12-01T19:23:23.062" v="14813" actId="207"/>
        <pc:sldMkLst>
          <pc:docMk/>
          <pc:sldMk cId="3092719972" sldId="263"/>
        </pc:sldMkLst>
        <pc:spChg chg="mod">
          <ac:chgData name="Nick Cox" userId="65ed39002b2a1884" providerId="LiveId" clId="{52B5D982-B895-4A26-B954-BC4F6D608B77}" dt="2020-12-01T18:24:43.283" v="14443" actId="1036"/>
          <ac:spMkLst>
            <pc:docMk/>
            <pc:sldMk cId="3092719972" sldId="263"/>
            <ac:spMk id="3" creationId="{0C223CFF-E1D2-45D8-BB54-BAE46CC95873}"/>
          </ac:spMkLst>
        </pc:spChg>
        <pc:spChg chg="add del mod ord">
          <ac:chgData name="Nick Cox" userId="65ed39002b2a1884" providerId="LiveId" clId="{52B5D982-B895-4A26-B954-BC4F6D608B77}" dt="2020-12-01T19:23:23.062" v="14813" actId="207"/>
          <ac:spMkLst>
            <pc:docMk/>
            <pc:sldMk cId="3092719972" sldId="263"/>
            <ac:spMk id="4" creationId="{0111682A-9630-4F6B-A63A-1ED035A322AB}"/>
          </ac:spMkLst>
        </pc:spChg>
      </pc:sldChg>
      <pc:sldChg chg="addSp delSp modSp del mod ord">
        <pc:chgData name="Nick Cox" userId="65ed39002b2a1884" providerId="LiveId" clId="{52B5D982-B895-4A26-B954-BC4F6D608B77}" dt="2020-12-01T13:32:28.196" v="11485" actId="47"/>
        <pc:sldMkLst>
          <pc:docMk/>
          <pc:sldMk cId="1939419649" sldId="264"/>
        </pc:sldMkLst>
        <pc:spChg chg="mod">
          <ac:chgData name="Nick Cox" userId="65ed39002b2a1884" providerId="LiveId" clId="{52B5D982-B895-4A26-B954-BC4F6D608B77}" dt="2020-11-18T19:41:17.243" v="2753" actId="20577"/>
          <ac:spMkLst>
            <pc:docMk/>
            <pc:sldMk cId="1939419649" sldId="264"/>
            <ac:spMk id="2" creationId="{254D9649-3806-4C71-8BC2-910E986CF353}"/>
          </ac:spMkLst>
        </pc:spChg>
        <pc:spChg chg="add del mod">
          <ac:chgData name="Nick Cox" userId="65ed39002b2a1884" providerId="LiveId" clId="{52B5D982-B895-4A26-B954-BC4F6D608B77}" dt="2020-11-30T22:12:27.129" v="11196" actId="164"/>
          <ac:spMkLst>
            <pc:docMk/>
            <pc:sldMk cId="1939419649" sldId="264"/>
            <ac:spMk id="3" creationId="{05F1E1D1-430D-4A47-B8CA-B45BFB727EEA}"/>
          </ac:spMkLst>
        </pc:spChg>
        <pc:spChg chg="del">
          <ac:chgData name="Nick Cox" userId="65ed39002b2a1884" providerId="LiveId" clId="{52B5D982-B895-4A26-B954-BC4F6D608B77}" dt="2020-11-18T19:41:39.137" v="2762" actId="478"/>
          <ac:spMkLst>
            <pc:docMk/>
            <pc:sldMk cId="1939419649" sldId="264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22:15:21.796" v="11290" actId="113"/>
          <ac:spMkLst>
            <pc:docMk/>
            <pc:sldMk cId="1939419649" sldId="264"/>
            <ac:spMk id="6" creationId="{5C7A5D19-7C07-45F4-BB7E-09B0DE823996}"/>
          </ac:spMkLst>
        </pc:spChg>
        <pc:spChg chg="add del mod">
          <ac:chgData name="Nick Cox" userId="65ed39002b2a1884" providerId="LiveId" clId="{52B5D982-B895-4A26-B954-BC4F6D608B77}" dt="2020-12-01T13:32:08.411" v="11484" actId="207"/>
          <ac:spMkLst>
            <pc:docMk/>
            <pc:sldMk cId="1939419649" sldId="264"/>
            <ac:spMk id="9" creationId="{F1D5C8D8-E86E-489F-95DB-10D10D7AC9B1}"/>
          </ac:spMkLst>
        </pc:spChg>
        <pc:spChg chg="mod">
          <ac:chgData name="Nick Cox" userId="65ed39002b2a1884" providerId="LiveId" clId="{52B5D982-B895-4A26-B954-BC4F6D608B77}" dt="2020-11-30T22:12:34.249" v="11200" actId="20577"/>
          <ac:spMkLst>
            <pc:docMk/>
            <pc:sldMk cId="1939419649" sldId="264"/>
            <ac:spMk id="11" creationId="{A44776F6-474D-49BA-A60F-B36F8C19715E}"/>
          </ac:spMkLst>
        </pc:spChg>
        <pc:spChg chg="mod">
          <ac:chgData name="Nick Cox" userId="65ed39002b2a1884" providerId="LiveId" clId="{52B5D982-B895-4A26-B954-BC4F6D608B77}" dt="2020-11-30T22:15:23.485" v="11291" actId="113"/>
          <ac:spMkLst>
            <pc:docMk/>
            <pc:sldMk cId="1939419649" sldId="264"/>
            <ac:spMk id="12" creationId="{C5E28226-C696-4587-8055-F7D1F2A11659}"/>
          </ac:spMkLst>
        </pc:spChg>
        <pc:spChg chg="mod">
          <ac:chgData name="Nick Cox" userId="65ed39002b2a1884" providerId="LiveId" clId="{52B5D982-B895-4A26-B954-BC4F6D608B77}" dt="2020-11-30T22:14:54.754" v="11267" actId="20577"/>
          <ac:spMkLst>
            <pc:docMk/>
            <pc:sldMk cId="1939419649" sldId="264"/>
            <ac:spMk id="15" creationId="{80B75779-9055-4233-BBE3-26182A065DAA}"/>
          </ac:spMkLst>
        </pc:spChg>
        <pc:spChg chg="mod">
          <ac:chgData name="Nick Cox" userId="65ed39002b2a1884" providerId="LiveId" clId="{52B5D982-B895-4A26-B954-BC4F6D608B77}" dt="2020-11-30T22:15:37.327" v="11295" actId="113"/>
          <ac:spMkLst>
            <pc:docMk/>
            <pc:sldMk cId="1939419649" sldId="264"/>
            <ac:spMk id="16" creationId="{A9FE6427-F706-4577-AC68-2AFBA160FCFD}"/>
          </ac:spMkLst>
        </pc:spChg>
        <pc:spChg chg="mod">
          <ac:chgData name="Nick Cox" userId="65ed39002b2a1884" providerId="LiveId" clId="{52B5D982-B895-4A26-B954-BC4F6D608B77}" dt="2020-11-30T22:14:09.873" v="11245"/>
          <ac:spMkLst>
            <pc:docMk/>
            <pc:sldMk cId="1939419649" sldId="264"/>
            <ac:spMk id="19" creationId="{A14FF53D-6064-47DA-BA1D-0AD747E1B7EA}"/>
          </ac:spMkLst>
        </pc:spChg>
        <pc:spChg chg="mod">
          <ac:chgData name="Nick Cox" userId="65ed39002b2a1884" providerId="LiveId" clId="{52B5D982-B895-4A26-B954-BC4F6D608B77}" dt="2020-11-30T22:14:09.873" v="11245"/>
          <ac:spMkLst>
            <pc:docMk/>
            <pc:sldMk cId="1939419649" sldId="264"/>
            <ac:spMk id="20" creationId="{865171F3-AEF9-4085-83BD-F6AB3CE60AE8}"/>
          </ac:spMkLst>
        </pc:spChg>
        <pc:spChg chg="mod">
          <ac:chgData name="Nick Cox" userId="65ed39002b2a1884" providerId="LiveId" clId="{52B5D982-B895-4A26-B954-BC4F6D608B77}" dt="2020-11-30T22:14:26.274" v="11250" actId="20577"/>
          <ac:spMkLst>
            <pc:docMk/>
            <pc:sldMk cId="1939419649" sldId="264"/>
            <ac:spMk id="23" creationId="{0A02F7FD-FA47-4ADB-84FC-0D9786EEFC58}"/>
          </ac:spMkLst>
        </pc:spChg>
        <pc:spChg chg="mod">
          <ac:chgData name="Nick Cox" userId="65ed39002b2a1884" providerId="LiveId" clId="{52B5D982-B895-4A26-B954-BC4F6D608B77}" dt="2020-11-30T22:15:33.161" v="11292" actId="113"/>
          <ac:spMkLst>
            <pc:docMk/>
            <pc:sldMk cId="1939419649" sldId="264"/>
            <ac:spMk id="24" creationId="{5AA7E9CA-62D3-4EF6-A87F-8024B28B93AC}"/>
          </ac:spMkLst>
        </pc:spChg>
        <pc:spChg chg="mod">
          <ac:chgData name="Nick Cox" userId="65ed39002b2a1884" providerId="LiveId" clId="{52B5D982-B895-4A26-B954-BC4F6D608B77}" dt="2020-11-30T22:15:34.567" v="11293"/>
          <ac:spMkLst>
            <pc:docMk/>
            <pc:sldMk cId="1939419649" sldId="264"/>
            <ac:spMk id="27" creationId="{DC8A4061-B637-438E-B734-FBF37362889C}"/>
          </ac:spMkLst>
        </pc:spChg>
        <pc:spChg chg="mod">
          <ac:chgData name="Nick Cox" userId="65ed39002b2a1884" providerId="LiveId" clId="{52B5D982-B895-4A26-B954-BC4F6D608B77}" dt="2020-11-30T22:15:34.567" v="11293"/>
          <ac:spMkLst>
            <pc:docMk/>
            <pc:sldMk cId="1939419649" sldId="264"/>
            <ac:spMk id="28" creationId="{6D33E4AC-C55F-4D9F-B814-10064C982A24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31" creationId="{CB522ABE-B627-441E-AE41-359CD3025116}"/>
          </ac:spMkLst>
        </pc:spChg>
        <pc:spChg chg="mod">
          <ac:chgData name="Nick Cox" userId="65ed39002b2a1884" providerId="LiveId" clId="{52B5D982-B895-4A26-B954-BC4F6D608B77}" dt="2020-11-30T23:23:30.760" v="11326"/>
          <ac:spMkLst>
            <pc:docMk/>
            <pc:sldMk cId="1939419649" sldId="264"/>
            <ac:spMk id="33" creationId="{2C4A9757-6990-45B7-A591-60269B001ABF}"/>
          </ac:spMkLst>
        </pc:spChg>
        <pc:spChg chg="mod">
          <ac:chgData name="Nick Cox" userId="65ed39002b2a1884" providerId="LiveId" clId="{52B5D982-B895-4A26-B954-BC4F6D608B77}" dt="2020-11-30T23:23:30.760" v="11326"/>
          <ac:spMkLst>
            <pc:docMk/>
            <pc:sldMk cId="1939419649" sldId="264"/>
            <ac:spMk id="34" creationId="{BBCF4DE4-D029-45ED-9854-1EF36D423E85}"/>
          </ac:spMkLst>
        </pc:spChg>
        <pc:spChg chg="mod">
          <ac:chgData name="Nick Cox" userId="65ed39002b2a1884" providerId="LiveId" clId="{52B5D982-B895-4A26-B954-BC4F6D608B77}" dt="2020-11-30T23:23:39.727" v="11331" actId="20577"/>
          <ac:spMkLst>
            <pc:docMk/>
            <pc:sldMk cId="1939419649" sldId="264"/>
            <ac:spMk id="37" creationId="{4DF5871F-E5EA-49DA-9008-8360C7D34ED6}"/>
          </ac:spMkLst>
        </pc:spChg>
        <pc:spChg chg="mod">
          <ac:chgData name="Nick Cox" userId="65ed39002b2a1884" providerId="LiveId" clId="{52B5D982-B895-4A26-B954-BC4F6D608B77}" dt="2020-11-30T23:23:48.507" v="11357" actId="20577"/>
          <ac:spMkLst>
            <pc:docMk/>
            <pc:sldMk cId="1939419649" sldId="264"/>
            <ac:spMk id="38" creationId="{F4AF79F6-9E5D-4CD1-9D85-F6401A3EB826}"/>
          </ac:spMkLst>
        </pc:spChg>
        <pc:spChg chg="mod">
          <ac:chgData name="Nick Cox" userId="65ed39002b2a1884" providerId="LiveId" clId="{52B5D982-B895-4A26-B954-BC4F6D608B77}" dt="2020-11-30T23:24:01.835" v="11362" actId="20577"/>
          <ac:spMkLst>
            <pc:docMk/>
            <pc:sldMk cId="1939419649" sldId="264"/>
            <ac:spMk id="41" creationId="{ED0BDAA5-75E8-40F3-A9A6-76067D72CA7F}"/>
          </ac:spMkLst>
        </pc:spChg>
        <pc:spChg chg="mod">
          <ac:chgData name="Nick Cox" userId="65ed39002b2a1884" providerId="LiveId" clId="{52B5D982-B895-4A26-B954-BC4F6D608B77}" dt="2020-11-30T23:24:08.842" v="11380" actId="20577"/>
          <ac:spMkLst>
            <pc:docMk/>
            <pc:sldMk cId="1939419649" sldId="264"/>
            <ac:spMk id="42" creationId="{80B9C4C5-9D15-4BE1-9354-A24BB322836D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4" creationId="{80007D2D-252A-46C8-A931-4B9BF7A39393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5" creationId="{182F9548-9522-433D-878B-1D8F512C96C2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6" creationId="{0AC96E87-C8FE-4A35-86A9-348DD8D3D5EB}"/>
          </ac:spMkLst>
        </pc:spChg>
        <pc:spChg chg="add del mod or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7" creationId="{D581ACE1-A305-4AC9-852F-8CF893434CB1}"/>
          </ac:spMkLst>
        </pc:s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8" creationId="{6235A014-7D55-4F12-865D-0C3666BC28B3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10" creationId="{2B4FD72B-F301-4BD8-9005-0D24C731D6A8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14" creationId="{1655919E-88D5-4F1A-9B13-D0654555A573}"/>
          </ac:grpSpMkLst>
        </pc:grpChg>
        <pc:grpChg chg="add del mod">
          <ac:chgData name="Nick Cox" userId="65ed39002b2a1884" providerId="LiveId" clId="{52B5D982-B895-4A26-B954-BC4F6D608B77}" dt="2020-11-30T22:14:11.761" v="11246"/>
          <ac:grpSpMkLst>
            <pc:docMk/>
            <pc:sldMk cId="1939419649" sldId="264"/>
            <ac:grpSpMk id="18" creationId="{ACB284E8-A6D4-495D-B86C-5606B42D72FD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22" creationId="{AAB5FD4F-E1A1-4AF0-9211-7D6E8A5C4D4C}"/>
          </ac:grpSpMkLst>
        </pc:grpChg>
        <pc:grpChg chg="add del mod">
          <ac:chgData name="Nick Cox" userId="65ed39002b2a1884" providerId="LiveId" clId="{52B5D982-B895-4A26-B954-BC4F6D608B77}" dt="2020-11-30T22:15:36.061" v="11294"/>
          <ac:grpSpMkLst>
            <pc:docMk/>
            <pc:sldMk cId="1939419649" sldId="264"/>
            <ac:grpSpMk id="26" creationId="{7A89E52F-FDED-4A62-BA2E-DE7F95E70BED}"/>
          </ac:grpSpMkLst>
        </pc:grpChg>
        <pc:grpChg chg="add del mod">
          <ac:chgData name="Nick Cox" userId="65ed39002b2a1884" providerId="LiveId" clId="{52B5D982-B895-4A26-B954-BC4F6D608B77}" dt="2020-12-01T03:51:44.927" v="11467" actId="1076"/>
          <ac:grpSpMkLst>
            <pc:docMk/>
            <pc:sldMk cId="1939419649" sldId="264"/>
            <ac:grpSpMk id="30" creationId="{8B6D6A85-8868-4D11-B385-8A98E9B7B96B}"/>
          </ac:grpSpMkLst>
        </pc:grpChg>
        <pc:grpChg chg="add del mod">
          <ac:chgData name="Nick Cox" userId="65ed39002b2a1884" providerId="LiveId" clId="{52B5D982-B895-4A26-B954-BC4F6D608B77}" dt="2020-11-30T23:23:31.897" v="11327"/>
          <ac:grpSpMkLst>
            <pc:docMk/>
            <pc:sldMk cId="1939419649" sldId="264"/>
            <ac:grpSpMk id="32" creationId="{2E6609A0-B6B9-4417-A50E-87623BEFCAD0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36" creationId="{C18B5D81-7C55-4C13-AD66-97C9DB9DE23B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40" creationId="{43FFA554-34FF-4013-A2CD-43392C816DEB}"/>
          </ac:grpSpMkLst>
        </pc:grpChg>
        <pc:graphicFrameChg chg="add del mod">
          <ac:chgData name="Nick Cox" userId="65ed39002b2a1884" providerId="LiveId" clId="{52B5D982-B895-4A26-B954-BC4F6D608B77}" dt="2020-12-01T13:30:45.914" v="11480"/>
          <ac:graphicFrameMkLst>
            <pc:docMk/>
            <pc:sldMk cId="1939419649" sldId="264"/>
            <ac:graphicFrameMk id="4" creationId="{4B8D585B-4646-4CA9-A5E6-9C224B0DC005}"/>
          </ac:graphicFrameMkLst>
        </pc:graphicFrameChg>
        <pc:picChg chg="add del mod">
          <ac:chgData name="Nick Cox" userId="65ed39002b2a1884" providerId="LiveId" clId="{52B5D982-B895-4A26-B954-BC4F6D608B77}" dt="2020-11-30T23:24:22.829" v="11382" actId="478"/>
          <ac:picMkLst>
            <pc:docMk/>
            <pc:sldMk cId="1939419649" sldId="264"/>
            <ac:picMk id="1026" creationId="{ADBB7ACC-742F-4E8E-838F-B6E60364107E}"/>
          </ac:picMkLst>
        </pc:picChg>
        <pc:picChg chg="add del mod">
          <ac:chgData name="Nick Cox" userId="65ed39002b2a1884" providerId="LiveId" clId="{52B5D982-B895-4A26-B954-BC4F6D608B77}" dt="2020-11-18T19:41:13.349" v="2752" actId="478"/>
          <ac:picMkLst>
            <pc:docMk/>
            <pc:sldMk cId="1939419649" sldId="264"/>
            <ac:picMk id="1028" creationId="{556E28CE-04BF-40F5-81A6-E3FC242187D4}"/>
          </ac:picMkLst>
        </pc:picChg>
        <pc:cxnChg chg="add mod">
          <ac:chgData name="Nick Cox" userId="65ed39002b2a1884" providerId="LiveId" clId="{52B5D982-B895-4A26-B954-BC4F6D608B77}" dt="2020-11-30T22:12:27.129" v="11196" actId="164"/>
          <ac:cxnSpMkLst>
            <pc:docMk/>
            <pc:sldMk cId="1939419649" sldId="264"/>
            <ac:cxnSpMk id="7" creationId="{5784FA6C-7744-4EC1-AFA1-CACA93C78E2B}"/>
          </ac:cxnSpMkLst>
        </pc:cxnChg>
        <pc:cxnChg chg="mod">
          <ac:chgData name="Nick Cox" userId="65ed39002b2a1884" providerId="LiveId" clId="{52B5D982-B895-4A26-B954-BC4F6D608B77}" dt="2020-11-30T22:12:28.245" v="11197"/>
          <ac:cxnSpMkLst>
            <pc:docMk/>
            <pc:sldMk cId="1939419649" sldId="264"/>
            <ac:cxnSpMk id="13" creationId="{9DF38253-0B49-47B9-95F7-512EF5BBB31A}"/>
          </ac:cxnSpMkLst>
        </pc:cxnChg>
        <pc:cxnChg chg="mod">
          <ac:chgData name="Nick Cox" userId="65ed39002b2a1884" providerId="LiveId" clId="{52B5D982-B895-4A26-B954-BC4F6D608B77}" dt="2020-11-30T22:13:27.886" v="11220"/>
          <ac:cxnSpMkLst>
            <pc:docMk/>
            <pc:sldMk cId="1939419649" sldId="264"/>
            <ac:cxnSpMk id="17" creationId="{99883150-6EC6-4330-9E22-49162F814A70}"/>
          </ac:cxnSpMkLst>
        </pc:cxnChg>
        <pc:cxnChg chg="mod">
          <ac:chgData name="Nick Cox" userId="65ed39002b2a1884" providerId="LiveId" clId="{52B5D982-B895-4A26-B954-BC4F6D608B77}" dt="2020-11-30T22:14:09.873" v="11245"/>
          <ac:cxnSpMkLst>
            <pc:docMk/>
            <pc:sldMk cId="1939419649" sldId="264"/>
            <ac:cxnSpMk id="21" creationId="{183FD02F-21AE-42F9-A297-90821B05B76A}"/>
          </ac:cxnSpMkLst>
        </pc:cxnChg>
        <pc:cxnChg chg="mod">
          <ac:chgData name="Nick Cox" userId="65ed39002b2a1884" providerId="LiveId" clId="{52B5D982-B895-4A26-B954-BC4F6D608B77}" dt="2020-11-30T22:14:15.149" v="11247"/>
          <ac:cxnSpMkLst>
            <pc:docMk/>
            <pc:sldMk cId="1939419649" sldId="264"/>
            <ac:cxnSpMk id="25" creationId="{AAE032BD-C884-4C01-8B4F-CE5EF65DE9E9}"/>
          </ac:cxnSpMkLst>
        </pc:cxnChg>
        <pc:cxnChg chg="mod">
          <ac:chgData name="Nick Cox" userId="65ed39002b2a1884" providerId="LiveId" clId="{52B5D982-B895-4A26-B954-BC4F6D608B77}" dt="2020-11-30T22:15:34.567" v="11293"/>
          <ac:cxnSpMkLst>
            <pc:docMk/>
            <pc:sldMk cId="1939419649" sldId="264"/>
            <ac:cxnSpMk id="29" creationId="{E98DC3EA-0DF1-44C4-8177-3976FD016487}"/>
          </ac:cxnSpMkLst>
        </pc:cxnChg>
        <pc:cxnChg chg="mod">
          <ac:chgData name="Nick Cox" userId="65ed39002b2a1884" providerId="LiveId" clId="{52B5D982-B895-4A26-B954-BC4F6D608B77}" dt="2020-11-30T23:23:30.760" v="11326"/>
          <ac:cxnSpMkLst>
            <pc:docMk/>
            <pc:sldMk cId="1939419649" sldId="264"/>
            <ac:cxnSpMk id="35" creationId="{5F26EF65-98E3-4ADC-A8E0-F99C53C6CE18}"/>
          </ac:cxnSpMkLst>
        </pc:cxnChg>
        <pc:cxnChg chg="mod">
          <ac:chgData name="Nick Cox" userId="65ed39002b2a1884" providerId="LiveId" clId="{52B5D982-B895-4A26-B954-BC4F6D608B77}" dt="2020-11-30T23:23:32.888" v="11328"/>
          <ac:cxnSpMkLst>
            <pc:docMk/>
            <pc:sldMk cId="1939419649" sldId="264"/>
            <ac:cxnSpMk id="39" creationId="{8ED2DB00-7C68-45F3-A83F-4E05AACD168A}"/>
          </ac:cxnSpMkLst>
        </pc:cxnChg>
        <pc:cxnChg chg="mod">
          <ac:chgData name="Nick Cox" userId="65ed39002b2a1884" providerId="LiveId" clId="{52B5D982-B895-4A26-B954-BC4F6D608B77}" dt="2020-11-30T23:23:55.454" v="11359"/>
          <ac:cxnSpMkLst>
            <pc:docMk/>
            <pc:sldMk cId="1939419649" sldId="264"/>
            <ac:cxnSpMk id="43" creationId="{D37752A3-C663-428F-907A-855D6DEDEA79}"/>
          </ac:cxnSpMkLst>
        </pc:cxnChg>
      </pc:sldChg>
      <pc:sldChg chg="modSp add del mod">
        <pc:chgData name="Nick Cox" userId="65ed39002b2a1884" providerId="LiveId" clId="{52B5D982-B895-4A26-B954-BC4F6D608B77}" dt="2020-12-01T13:33:36.544" v="11492" actId="47"/>
        <pc:sldMkLst>
          <pc:docMk/>
          <pc:sldMk cId="2603592900" sldId="264"/>
        </pc:sldMkLst>
        <pc:spChg chg="mod">
          <ac:chgData name="Nick Cox" userId="65ed39002b2a1884" providerId="LiveId" clId="{52B5D982-B895-4A26-B954-BC4F6D608B77}" dt="2020-12-01T13:33:21.895" v="11490" actId="207"/>
          <ac:spMkLst>
            <pc:docMk/>
            <pc:sldMk cId="2603592900" sldId="264"/>
            <ac:spMk id="3" creationId="{05F1E1D1-430D-4A47-B8CA-B45BFB727EEA}"/>
          </ac:spMkLst>
        </pc:spChg>
        <pc:spChg chg="mod">
          <ac:chgData name="Nick Cox" userId="65ed39002b2a1884" providerId="LiveId" clId="{52B5D982-B895-4A26-B954-BC4F6D608B77}" dt="2020-12-01T13:33:21.895" v="11490" actId="207"/>
          <ac:spMkLst>
            <pc:docMk/>
            <pc:sldMk cId="2603592900" sldId="264"/>
            <ac:spMk id="6" creationId="{5C7A5D19-7C07-45F4-BB7E-09B0DE823996}"/>
          </ac:spMkLst>
        </pc:spChg>
        <pc:spChg chg="mod">
          <ac:chgData name="Nick Cox" userId="65ed39002b2a1884" providerId="LiveId" clId="{52B5D982-B895-4A26-B954-BC4F6D608B77}" dt="2020-12-01T13:33:30.124" v="11491" actId="207"/>
          <ac:spMkLst>
            <pc:docMk/>
            <pc:sldMk cId="2603592900" sldId="264"/>
            <ac:spMk id="11" creationId="{A44776F6-474D-49BA-A60F-B36F8C19715E}"/>
          </ac:spMkLst>
        </pc:spChg>
        <pc:spChg chg="mod">
          <ac:chgData name="Nick Cox" userId="65ed39002b2a1884" providerId="LiveId" clId="{52B5D982-B895-4A26-B954-BC4F6D608B77}" dt="2020-12-01T13:33:30.124" v="11491" actId="207"/>
          <ac:spMkLst>
            <pc:docMk/>
            <pc:sldMk cId="2603592900" sldId="264"/>
            <ac:spMk id="12" creationId="{C5E28226-C696-4587-8055-F7D1F2A11659}"/>
          </ac:spMkLst>
        </pc:spChg>
        <pc:graphicFrameChg chg="mod">
          <ac:chgData name="Nick Cox" userId="65ed39002b2a1884" providerId="LiveId" clId="{52B5D982-B895-4A26-B954-BC4F6D608B77}" dt="2020-12-01T13:32:55.519" v="11489"/>
          <ac:graphicFrameMkLst>
            <pc:docMk/>
            <pc:sldMk cId="2603592900" sldId="264"/>
            <ac:graphicFrameMk id="4" creationId="{4B8D585B-4646-4CA9-A5E6-9C224B0DC005}"/>
          </ac:graphicFrameMkLst>
        </pc:graphicFrameChg>
      </pc:sldChg>
      <pc:sldChg chg="modSp del mod">
        <pc:chgData name="Nick Cox" userId="65ed39002b2a1884" providerId="LiveId" clId="{52B5D982-B895-4A26-B954-BC4F6D608B77}" dt="2020-12-01T14:01:18.849" v="11915" actId="47"/>
        <pc:sldMkLst>
          <pc:docMk/>
          <pc:sldMk cId="3401591690" sldId="265"/>
        </pc:sldMkLst>
        <pc:spChg chg="mod">
          <ac:chgData name="Nick Cox" userId="65ed39002b2a1884" providerId="LiveId" clId="{52B5D982-B895-4A26-B954-BC4F6D608B77}" dt="2020-11-18T19:49:26.295" v="2786" actId="20577"/>
          <ac:spMkLst>
            <pc:docMk/>
            <pc:sldMk cId="3401591690" sldId="265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19T14:23:20.027" v="8485" actId="20577"/>
          <ac:spMkLst>
            <pc:docMk/>
            <pc:sldMk cId="3401591690" sldId="265"/>
            <ac:spMk id="3" creationId="{0C223CFF-E1D2-45D8-BB54-BAE46CC95873}"/>
          </ac:spMkLst>
        </pc:spChg>
      </pc:sldChg>
      <pc:sldChg chg="addSp delSp modSp mod">
        <pc:chgData name="Nick Cox" userId="65ed39002b2a1884" providerId="LiveId" clId="{52B5D982-B895-4A26-B954-BC4F6D608B77}" dt="2020-12-01T20:48:51.364" v="15005" actId="1076"/>
        <pc:sldMkLst>
          <pc:docMk/>
          <pc:sldMk cId="254976683" sldId="266"/>
        </pc:sldMkLst>
        <pc:spChg chg="mod">
          <ac:chgData name="Nick Cox" userId="65ed39002b2a1884" providerId="LiveId" clId="{52B5D982-B895-4A26-B954-BC4F6D608B77}" dt="2020-12-01T18:09:09.925" v="14089" actId="20577"/>
          <ac:spMkLst>
            <pc:docMk/>
            <pc:sldMk cId="254976683" sldId="266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7" creationId="{267DA0B0-D456-4FDB-AECE-C14ED0BC5080}"/>
          </ac:spMkLst>
        </pc:spChg>
        <pc:spChg chg="add mod or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8" creationId="{6A98B693-A2C5-46AE-8348-D5B4DB154591}"/>
          </ac:spMkLst>
        </pc:spChg>
        <pc:picChg chg="add mod">
          <ac:chgData name="Nick Cox" userId="65ed39002b2a1884" providerId="LiveId" clId="{52B5D982-B895-4A26-B954-BC4F6D608B77}" dt="2020-12-01T18:27:15.456" v="14480" actId="1038"/>
          <ac:picMkLst>
            <pc:docMk/>
            <pc:sldMk cId="254976683" sldId="266"/>
            <ac:picMk id="5" creationId="{3DA6C2A4-B3BC-4DC3-BE52-5805D28CA003}"/>
          </ac:picMkLst>
        </pc:picChg>
        <pc:picChg chg="add del mod">
          <ac:chgData name="Nick Cox" userId="65ed39002b2a1884" providerId="LiveId" clId="{52B5D982-B895-4A26-B954-BC4F6D608B77}" dt="2020-11-19T00:23:28.387" v="6439" actId="478"/>
          <ac:picMkLst>
            <pc:docMk/>
            <pc:sldMk cId="254976683" sldId="266"/>
            <ac:picMk id="3074" creationId="{DDA32DAB-4318-4CDA-A55E-3B871CEE920D}"/>
          </ac:picMkLst>
        </pc:picChg>
        <pc:picChg chg="add del mod">
          <ac:chgData name="Nick Cox" userId="65ed39002b2a1884" providerId="LiveId" clId="{52B5D982-B895-4A26-B954-BC4F6D608B77}" dt="2020-12-01T20:48:41.301" v="15002" actId="478"/>
          <ac:picMkLst>
            <pc:docMk/>
            <pc:sldMk cId="254976683" sldId="266"/>
            <ac:picMk id="3076" creationId="{EE23AEBD-91B8-4921-BC71-67700B79C980}"/>
          </ac:picMkLst>
        </pc:picChg>
        <pc:picChg chg="add del mod">
          <ac:chgData name="Nick Cox" userId="65ed39002b2a1884" providerId="LiveId" clId="{52B5D982-B895-4A26-B954-BC4F6D608B77}" dt="2020-12-01T20:45:09.427" v="14968" actId="478"/>
          <ac:picMkLst>
            <pc:docMk/>
            <pc:sldMk cId="254976683" sldId="266"/>
            <ac:picMk id="3078" creationId="{DDBBF885-673A-4897-B6DE-3CCD3E513848}"/>
          </ac:picMkLst>
        </pc:picChg>
        <pc:picChg chg="add mod">
          <ac:chgData name="Nick Cox" userId="65ed39002b2a1884" providerId="LiveId" clId="{52B5D982-B895-4A26-B954-BC4F6D608B77}" dt="2020-12-01T20:45:35.920" v="14972" actId="1076"/>
          <ac:picMkLst>
            <pc:docMk/>
            <pc:sldMk cId="254976683" sldId="266"/>
            <ac:picMk id="4098" creationId="{D854FF16-C3A6-41C9-8580-626CAB095216}"/>
          </ac:picMkLst>
        </pc:picChg>
        <pc:picChg chg="add del mod">
          <ac:chgData name="Nick Cox" userId="65ed39002b2a1884" providerId="LiveId" clId="{52B5D982-B895-4A26-B954-BC4F6D608B77}" dt="2020-12-01T20:45:36.405" v="14973"/>
          <ac:picMkLst>
            <pc:docMk/>
            <pc:sldMk cId="254976683" sldId="266"/>
            <ac:picMk id="4100" creationId="{D7561480-12E0-4668-A84A-F1BB302B86E0}"/>
          </ac:picMkLst>
        </pc:picChg>
        <pc:picChg chg="add del mod">
          <ac:chgData name="Nick Cox" userId="65ed39002b2a1884" providerId="LiveId" clId="{52B5D982-B895-4A26-B954-BC4F6D608B77}" dt="2020-12-01T20:45:43.197" v="14976" actId="478"/>
          <ac:picMkLst>
            <pc:docMk/>
            <pc:sldMk cId="254976683" sldId="266"/>
            <ac:picMk id="4102" creationId="{D7B90926-71AD-4A65-A8E4-99E523C48D0A}"/>
          </ac:picMkLst>
        </pc:picChg>
        <pc:picChg chg="add del">
          <ac:chgData name="Nick Cox" userId="65ed39002b2a1884" providerId="LiveId" clId="{52B5D982-B895-4A26-B954-BC4F6D608B77}" dt="2020-12-01T20:46:01.561" v="14978" actId="478"/>
          <ac:picMkLst>
            <pc:docMk/>
            <pc:sldMk cId="254976683" sldId="266"/>
            <ac:picMk id="4104" creationId="{8B97ADF7-AFDC-4D40-8AF4-D0D3EC66D60E}"/>
          </ac:picMkLst>
        </pc:picChg>
        <pc:picChg chg="add del">
          <ac:chgData name="Nick Cox" userId="65ed39002b2a1884" providerId="LiveId" clId="{52B5D982-B895-4A26-B954-BC4F6D608B77}" dt="2020-12-01T20:46:11.981" v="14980"/>
          <ac:picMkLst>
            <pc:docMk/>
            <pc:sldMk cId="254976683" sldId="266"/>
            <ac:picMk id="4106" creationId="{2B542175-F152-4C40-B3CF-7A4A9305AECE}"/>
          </ac:picMkLst>
        </pc:picChg>
        <pc:picChg chg="add del mod">
          <ac:chgData name="Nick Cox" userId="65ed39002b2a1884" providerId="LiveId" clId="{52B5D982-B895-4A26-B954-BC4F6D608B77}" dt="2020-12-01T20:46:29.070" v="14983" actId="478"/>
          <ac:picMkLst>
            <pc:docMk/>
            <pc:sldMk cId="254976683" sldId="266"/>
            <ac:picMk id="4108" creationId="{D78C25F0-4FAD-4321-A6F5-9C1912691D43}"/>
          </ac:picMkLst>
        </pc:picChg>
        <pc:picChg chg="add del mod">
          <ac:chgData name="Nick Cox" userId="65ed39002b2a1884" providerId="LiveId" clId="{52B5D982-B895-4A26-B954-BC4F6D608B77}" dt="2020-12-01T20:48:38.654" v="14999"/>
          <ac:picMkLst>
            <pc:docMk/>
            <pc:sldMk cId="254976683" sldId="266"/>
            <ac:picMk id="4110" creationId="{F5E40957-0D9F-4D71-A5EE-BC0869D0C4CC}"/>
          </ac:picMkLst>
        </pc:picChg>
        <pc:picChg chg="add del">
          <ac:chgData name="Nick Cox" userId="65ed39002b2a1884" providerId="LiveId" clId="{52B5D982-B895-4A26-B954-BC4F6D608B77}" dt="2020-12-01T20:48:40.941" v="15001"/>
          <ac:picMkLst>
            <pc:docMk/>
            <pc:sldMk cId="254976683" sldId="266"/>
            <ac:picMk id="4112" creationId="{9E1775D4-4B4F-4CDB-86A6-F52883DBC410}"/>
          </ac:picMkLst>
        </pc:picChg>
        <pc:picChg chg="add mod">
          <ac:chgData name="Nick Cox" userId="65ed39002b2a1884" providerId="LiveId" clId="{52B5D982-B895-4A26-B954-BC4F6D608B77}" dt="2020-12-01T20:48:51.364" v="15005" actId="1076"/>
          <ac:picMkLst>
            <pc:docMk/>
            <pc:sldMk cId="254976683" sldId="266"/>
            <ac:picMk id="4114" creationId="{1559B2C0-C0C8-4D64-9DCF-BABDF3EC162A}"/>
          </ac:picMkLst>
        </pc:picChg>
      </pc:sldChg>
      <pc:sldChg chg="addSp delSp modSp del mod">
        <pc:chgData name="Nick Cox" userId="65ed39002b2a1884" providerId="LiveId" clId="{52B5D982-B895-4A26-B954-BC4F6D608B77}" dt="2020-11-18T19:52:54.291" v="2875" actId="47"/>
        <pc:sldMkLst>
          <pc:docMk/>
          <pc:sldMk cId="151573572" sldId="267"/>
        </pc:sldMkLst>
        <pc:spChg chg="mod">
          <ac:chgData name="Nick Cox" userId="65ed39002b2a1884" providerId="LiveId" clId="{52B5D982-B895-4A26-B954-BC4F6D608B77}" dt="2020-11-16T20:57:20.166" v="292" actId="14100"/>
          <ac:spMkLst>
            <pc:docMk/>
            <pc:sldMk cId="151573572" sldId="267"/>
            <ac:spMk id="3" creationId="{0C223CFF-E1D2-45D8-BB54-BAE46CC95873}"/>
          </ac:spMkLst>
        </pc:spChg>
        <pc:spChg chg="add del">
          <ac:chgData name="Nick Cox" userId="65ed39002b2a1884" providerId="LiveId" clId="{52B5D982-B895-4A26-B954-BC4F6D608B77}" dt="2020-11-16T20:48:08.719" v="93" actId="478"/>
          <ac:spMkLst>
            <pc:docMk/>
            <pc:sldMk cId="151573572" sldId="267"/>
            <ac:spMk id="4" creationId="{89C0834B-49FC-4CC9-8217-1357B44469B9}"/>
          </ac:spMkLst>
        </pc:spChg>
        <pc:picChg chg="add del mod">
          <ac:chgData name="Nick Cox" userId="65ed39002b2a1884" providerId="LiveId" clId="{52B5D982-B895-4A26-B954-BC4F6D608B77}" dt="2020-11-18T19:52:41.947" v="2846" actId="21"/>
          <ac:picMkLst>
            <pc:docMk/>
            <pc:sldMk cId="151573572" sldId="267"/>
            <ac:picMk id="4098" creationId="{C879BD0E-3C5C-4808-A069-D0F30AF0B210}"/>
          </ac:picMkLst>
        </pc:picChg>
      </pc:sldChg>
      <pc:sldChg chg="addSp delSp modSp add mod">
        <pc:chgData name="Nick Cox" userId="65ed39002b2a1884" providerId="LiveId" clId="{52B5D982-B895-4A26-B954-BC4F6D608B77}" dt="2020-12-01T19:18:02.224" v="14809" actId="20577"/>
        <pc:sldMkLst>
          <pc:docMk/>
          <pc:sldMk cId="4234941904" sldId="268"/>
        </pc:sldMkLst>
        <pc:spChg chg="mod">
          <ac:chgData name="Nick Cox" userId="65ed39002b2a1884" providerId="LiveId" clId="{52B5D982-B895-4A26-B954-BC4F6D608B77}" dt="2020-11-18T19:53:17.215" v="2876" actId="6549"/>
          <ac:spMkLst>
            <pc:docMk/>
            <pc:sldMk cId="4234941904" sldId="268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9:17:40.979" v="14790" actId="20577"/>
          <ac:spMkLst>
            <pc:docMk/>
            <pc:sldMk cId="4234941904" sldId="268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8:14:59.039" v="14103" actId="171"/>
          <ac:spMkLst>
            <pc:docMk/>
            <pc:sldMk cId="4234941904" sldId="268"/>
            <ac:spMk id="6" creationId="{E5F4DC59-EE26-4EE2-89DF-6CE044BEC2B7}"/>
          </ac:spMkLst>
        </pc:spChg>
        <pc:spChg chg="add mod">
          <ac:chgData name="Nick Cox" userId="65ed39002b2a1884" providerId="LiveId" clId="{52B5D982-B895-4A26-B954-BC4F6D608B77}" dt="2020-12-01T19:18:02.224" v="14809" actId="20577"/>
          <ac:spMkLst>
            <pc:docMk/>
            <pc:sldMk cId="4234941904" sldId="268"/>
            <ac:spMk id="7" creationId="{EDFDE1F9-0901-48D0-946F-7E48C554D058}"/>
          </ac:spMkLst>
        </pc:spChg>
        <pc:picChg chg="add mod modCrop">
          <ac:chgData name="Nick Cox" userId="65ed39002b2a1884" providerId="LiveId" clId="{52B5D982-B895-4A26-B954-BC4F6D608B77}" dt="2020-12-01T18:19:33.104" v="14307" actId="1037"/>
          <ac:picMkLst>
            <pc:docMk/>
            <pc:sldMk cId="4234941904" sldId="268"/>
            <ac:picMk id="5" creationId="{10550F76-F7C9-4CEF-9764-194D4EFB5458}"/>
          </ac:picMkLst>
        </pc:picChg>
        <pc:picChg chg="add del mod">
          <ac:chgData name="Nick Cox" userId="65ed39002b2a1884" providerId="LiveId" clId="{52B5D982-B895-4A26-B954-BC4F6D608B77}" dt="2020-11-30T22:00:06.083" v="11086" actId="478"/>
          <ac:picMkLst>
            <pc:docMk/>
            <pc:sldMk cId="4234941904" sldId="268"/>
            <ac:picMk id="3074" creationId="{32ACD25A-C01D-471F-9841-D9AB611E5B2A}"/>
          </ac:picMkLst>
        </pc:picChg>
      </pc:sldChg>
      <pc:sldChg chg="addSp modSp add mod">
        <pc:chgData name="Nick Cox" userId="65ed39002b2a1884" providerId="LiveId" clId="{52B5D982-B895-4A26-B954-BC4F6D608B77}" dt="2020-12-01T19:23:02.572" v="14811" actId="207"/>
        <pc:sldMkLst>
          <pc:docMk/>
          <pc:sldMk cId="2619206466" sldId="269"/>
        </pc:sldMkLst>
        <pc:spChg chg="mod">
          <ac:chgData name="Nick Cox" userId="65ed39002b2a1884" providerId="LiveId" clId="{52B5D982-B895-4A26-B954-BC4F6D608B77}" dt="2020-12-01T18:24:10.220" v="14412" actId="1036"/>
          <ac:spMkLst>
            <pc:docMk/>
            <pc:sldMk cId="2619206466" sldId="269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9:23:02.572" v="14811" actId="207"/>
          <ac:spMkLst>
            <pc:docMk/>
            <pc:sldMk cId="2619206466" sldId="269"/>
            <ac:spMk id="4" creationId="{214444B5-2F67-41F8-B7CB-AF9CCCE15BB0}"/>
          </ac:spMkLst>
        </pc:spChg>
      </pc:sldChg>
      <pc:sldChg chg="modSp add del mod">
        <pc:chgData name="Nick Cox" userId="65ed39002b2a1884" providerId="LiveId" clId="{52B5D982-B895-4A26-B954-BC4F6D608B77}" dt="2020-11-30T12:46:22.549" v="10851" actId="47"/>
        <pc:sldMkLst>
          <pc:docMk/>
          <pc:sldMk cId="1118972292" sldId="270"/>
        </pc:sldMkLst>
        <pc:spChg chg="mod">
          <ac:chgData name="Nick Cox" userId="65ed39002b2a1884" providerId="LiveId" clId="{52B5D982-B895-4A26-B954-BC4F6D608B77}" dt="2020-11-18T19:49:11.939" v="2773" actId="20577"/>
          <ac:spMkLst>
            <pc:docMk/>
            <pc:sldMk cId="1118972292" sldId="270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28T20:48:27.356" v="9626" actId="255"/>
          <ac:spMkLst>
            <pc:docMk/>
            <pc:sldMk cId="1118972292" sldId="270"/>
            <ac:spMk id="3" creationId="{0C223CFF-E1D2-45D8-BB54-BAE46CC95873}"/>
          </ac:spMkLst>
        </pc:spChg>
      </pc:sldChg>
      <pc:sldChg chg="addSp delSp modSp add mod">
        <pc:chgData name="Nick Cox" userId="65ed39002b2a1884" providerId="LiveId" clId="{52B5D982-B895-4A26-B954-BC4F6D608B77}" dt="2020-12-01T14:35:46.402" v="12217" actId="20577"/>
        <pc:sldMkLst>
          <pc:docMk/>
          <pc:sldMk cId="4075180956" sldId="271"/>
        </pc:sldMkLst>
        <pc:spChg chg="mod">
          <ac:chgData name="Nick Cox" userId="65ed39002b2a1884" providerId="LiveId" clId="{52B5D982-B895-4A26-B954-BC4F6D608B77}" dt="2020-12-01T14:35:46.402" v="12217" actId="20577"/>
          <ac:spMkLst>
            <pc:docMk/>
            <pc:sldMk cId="4075180956" sldId="271"/>
            <ac:spMk id="2" creationId="{254D9649-3806-4C71-8BC2-910E986CF353}"/>
          </ac:spMkLst>
        </pc:spChg>
        <pc:spChg chg="del">
          <ac:chgData name="Nick Cox" userId="65ed39002b2a1884" providerId="LiveId" clId="{52B5D982-B895-4A26-B954-BC4F6D608B77}" dt="2020-11-18T20:13:12.529" v="4013"/>
          <ac:spMkLst>
            <pc:docMk/>
            <pc:sldMk cId="4075180956" sldId="271"/>
            <ac:spMk id="3" creationId="{0C223CFF-E1D2-45D8-BB54-BAE46CC95873}"/>
          </ac:spMkLst>
        </pc:spChg>
        <pc:spChg chg="add mod">
          <ac:chgData name="Nick Cox" userId="65ed39002b2a1884" providerId="LiveId" clId="{52B5D982-B895-4A26-B954-BC4F6D608B77}" dt="2020-12-01T14:33:32.256" v="12205" actId="113"/>
          <ac:spMkLst>
            <pc:docMk/>
            <pc:sldMk cId="4075180956" sldId="271"/>
            <ac:spMk id="16" creationId="{29991A2A-BBC0-4463-BA1B-65A55A21EC69}"/>
          </ac:spMkLst>
        </pc:spChg>
        <pc:spChg chg="add mod">
          <ac:chgData name="Nick Cox" userId="65ed39002b2a1884" providerId="LiveId" clId="{52B5D982-B895-4A26-B954-BC4F6D608B77}" dt="2020-12-01T14:33:32.442" v="12206" actId="113"/>
          <ac:spMkLst>
            <pc:docMk/>
            <pc:sldMk cId="4075180956" sldId="271"/>
            <ac:spMk id="18" creationId="{9437C5DB-6989-4632-917C-9134E603D80A}"/>
          </ac:spMkLst>
        </pc:spChg>
        <pc:spChg chg="add mod">
          <ac:chgData name="Nick Cox" userId="65ed39002b2a1884" providerId="LiveId" clId="{52B5D982-B895-4A26-B954-BC4F6D608B77}" dt="2020-11-18T20:33:07.573" v="4374" actId="1037"/>
          <ac:spMkLst>
            <pc:docMk/>
            <pc:sldMk cId="4075180956" sldId="271"/>
            <ac:spMk id="19" creationId="{7CBB192F-0BA9-41D7-96D9-43D2D64260F6}"/>
          </ac:spMkLst>
        </pc:spChg>
        <pc:spChg chg="add mod ord">
          <ac:chgData name="Nick Cox" userId="65ed39002b2a1884" providerId="LiveId" clId="{52B5D982-B895-4A26-B954-BC4F6D608B77}" dt="2020-12-01T14:26:26.973" v="12109" actId="14100"/>
          <ac:spMkLst>
            <pc:docMk/>
            <pc:sldMk cId="4075180956" sldId="271"/>
            <ac:spMk id="20" creationId="{3BD7D97C-934F-4BD8-A6A2-D18CE9DDD05D}"/>
          </ac:spMkLst>
        </pc:spChg>
        <pc:spChg chg="add mod">
          <ac:chgData name="Nick Cox" userId="65ed39002b2a1884" providerId="LiveId" clId="{52B5D982-B895-4A26-B954-BC4F6D608B77}" dt="2020-11-18T20:33:13.155" v="4390" actId="1038"/>
          <ac:spMkLst>
            <pc:docMk/>
            <pc:sldMk cId="4075180956" sldId="271"/>
            <ac:spMk id="21" creationId="{3DC6C189-420A-4805-8472-19CC9D4683DD}"/>
          </ac:spMkLst>
        </pc:spChg>
        <pc:spChg chg="add mod ord">
          <ac:chgData name="Nick Cox" userId="65ed39002b2a1884" providerId="LiveId" clId="{52B5D982-B895-4A26-B954-BC4F6D608B77}" dt="2020-12-01T14:26:06.435" v="12105" actId="167"/>
          <ac:spMkLst>
            <pc:docMk/>
            <pc:sldMk cId="4075180956" sldId="271"/>
            <ac:spMk id="22" creationId="{E481820C-2D88-44BC-87FC-C2CA2AB6F3A9}"/>
          </ac:spMkLst>
        </pc:spChg>
        <pc:spChg chg="add mod">
          <ac:chgData name="Nick Cox" userId="65ed39002b2a1884" providerId="LiveId" clId="{52B5D982-B895-4A26-B954-BC4F6D608B77}" dt="2020-11-18T20:33:17.122" v="4407" actId="1038"/>
          <ac:spMkLst>
            <pc:docMk/>
            <pc:sldMk cId="4075180956" sldId="271"/>
            <ac:spMk id="23" creationId="{0D8545BF-2412-4BCC-8972-C2BDB8C07C1C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5" creationId="{2C60146C-BDA0-487F-827E-5ABCF29554A9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7" creationId="{BFCBDC27-5F87-4F10-9125-79B8242954F7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9" creationId="{FD72C26D-A6AC-443C-A253-9A03E865B72D}"/>
          </ac:spMkLst>
        </pc:spChg>
        <pc:spChg chg="add mod">
          <ac:chgData name="Nick Cox" userId="65ed39002b2a1884" providerId="LiveId" clId="{52B5D982-B895-4A26-B954-BC4F6D608B77}" dt="2020-12-01T14:23:51.674" v="12076" actId="208"/>
          <ac:spMkLst>
            <pc:docMk/>
            <pc:sldMk cId="4075180956" sldId="271"/>
            <ac:spMk id="30" creationId="{AD45EEBA-8C73-42E6-B21C-C7DFA63AA24E}"/>
          </ac:spMkLst>
        </pc:spChg>
        <pc:spChg chg="add mod">
          <ac:chgData name="Nick Cox" userId="65ed39002b2a1884" providerId="LiveId" clId="{52B5D982-B895-4A26-B954-BC4F6D608B77}" dt="2020-12-01T14:25:39.891" v="12102" actId="208"/>
          <ac:spMkLst>
            <pc:docMk/>
            <pc:sldMk cId="4075180956" sldId="271"/>
            <ac:spMk id="32" creationId="{D9E39604-CA4F-4FF0-AB1F-2B016B886A98}"/>
          </ac:spMkLst>
        </pc:spChg>
        <pc:spChg chg="add mod">
          <ac:chgData name="Nick Cox" userId="65ed39002b2a1884" providerId="LiveId" clId="{52B5D982-B895-4A26-B954-BC4F6D608B77}" dt="2020-12-01T14:24:41.424" v="12086" actId="208"/>
          <ac:spMkLst>
            <pc:docMk/>
            <pc:sldMk cId="4075180956" sldId="271"/>
            <ac:spMk id="34" creationId="{2DF8D73D-E24E-4390-A10D-425304B6BE37}"/>
          </ac:spMkLst>
        </pc:spChg>
        <pc:picChg chg="add mod">
          <ac:chgData name="Nick Cox" userId="65ed39002b2a1884" providerId="LiveId" clId="{52B5D982-B895-4A26-B954-BC4F6D608B77}" dt="2020-11-30T13:02:17.603" v="10983" actId="1076"/>
          <ac:picMkLst>
            <pc:docMk/>
            <pc:sldMk cId="4075180956" sldId="271"/>
            <ac:picMk id="5" creationId="{6063B441-94E6-4BA8-9168-4A75BA112052}"/>
          </ac:picMkLst>
        </pc:picChg>
        <pc:picChg chg="add del mod">
          <ac:chgData name="Nick Cox" userId="65ed39002b2a1884" providerId="LiveId" clId="{52B5D982-B895-4A26-B954-BC4F6D608B77}" dt="2020-11-30T13:01:45.306" v="10978" actId="478"/>
          <ac:picMkLst>
            <pc:docMk/>
            <pc:sldMk cId="4075180956" sldId="271"/>
            <ac:picMk id="7" creationId="{4DBD4274-8D3A-4148-A00C-103763918351}"/>
          </ac:picMkLst>
        </pc:picChg>
        <pc:picChg chg="add del mod">
          <ac:chgData name="Nick Cox" userId="65ed39002b2a1884" providerId="LiveId" clId="{52B5D982-B895-4A26-B954-BC4F6D608B77}" dt="2020-11-30T13:30:28.695" v="11004" actId="478"/>
          <ac:picMkLst>
            <pc:docMk/>
            <pc:sldMk cId="4075180956" sldId="271"/>
            <ac:picMk id="9" creationId="{4039FF1A-E310-45D3-AA2A-F2DBC1418B51}"/>
          </ac:picMkLst>
        </pc:picChg>
        <pc:picChg chg="add del mod">
          <ac:chgData name="Nick Cox" userId="65ed39002b2a1884" providerId="LiveId" clId="{52B5D982-B895-4A26-B954-BC4F6D608B77}" dt="2020-11-30T13:32:46.781" v="11011" actId="478"/>
          <ac:picMkLst>
            <pc:docMk/>
            <pc:sldMk cId="4075180956" sldId="271"/>
            <ac:picMk id="11" creationId="{93D54E93-59B6-4D33-9D39-D5FB7147AB0B}"/>
          </ac:picMkLst>
        </pc:picChg>
        <pc:picChg chg="add del mod">
          <ac:chgData name="Nick Cox" userId="65ed39002b2a1884" providerId="LiveId" clId="{52B5D982-B895-4A26-B954-BC4F6D608B77}" dt="2020-11-30T13:38:53.955" v="11018" actId="478"/>
          <ac:picMkLst>
            <pc:docMk/>
            <pc:sldMk cId="4075180956" sldId="271"/>
            <ac:picMk id="13" creationId="{FB80118C-8477-4AB5-BC49-FD16FAF144F5}"/>
          </ac:picMkLst>
        </pc:picChg>
        <pc:picChg chg="add del mod">
          <ac:chgData name="Nick Cox" userId="65ed39002b2a1884" providerId="LiveId" clId="{52B5D982-B895-4A26-B954-BC4F6D608B77}" dt="2020-11-30T13:40:52.123" v="11023" actId="478"/>
          <ac:picMkLst>
            <pc:docMk/>
            <pc:sldMk cId="4075180956" sldId="271"/>
            <ac:picMk id="15" creationId="{C681C7BF-5CCC-4053-B0F3-F726841059AD}"/>
          </ac:picMkLst>
        </pc:picChg>
        <pc:picChg chg="add del mod">
          <ac:chgData name="Nick Cox" userId="65ed39002b2a1884" providerId="LiveId" clId="{52B5D982-B895-4A26-B954-BC4F6D608B77}" dt="2020-11-30T13:01:10.841" v="10970"/>
          <ac:picMkLst>
            <pc:docMk/>
            <pc:sldMk cId="4075180956" sldId="271"/>
            <ac:picMk id="4098" creationId="{17215373-9CEE-4E3B-9B2C-14D7202C94B5}"/>
          </ac:picMkLst>
        </pc:picChg>
        <pc:picChg chg="add mod">
          <ac:chgData name="Nick Cox" userId="65ed39002b2a1884" providerId="LiveId" clId="{52B5D982-B895-4A26-B954-BC4F6D608B77}" dt="2020-11-30T13:02:14.522" v="10982" actId="1076"/>
          <ac:picMkLst>
            <pc:docMk/>
            <pc:sldMk cId="4075180956" sldId="271"/>
            <ac:picMk id="4100" creationId="{BBBDFF4F-623F-4225-9567-7CA4E434C12E}"/>
          </ac:picMkLst>
        </pc:picChg>
        <pc:picChg chg="add mod">
          <ac:chgData name="Nick Cox" userId="65ed39002b2a1884" providerId="LiveId" clId="{52B5D982-B895-4A26-B954-BC4F6D608B77}" dt="2020-11-30T13:30:26.836" v="11003" actId="167"/>
          <ac:picMkLst>
            <pc:docMk/>
            <pc:sldMk cId="4075180956" sldId="271"/>
            <ac:picMk id="4102" creationId="{B60DED36-E593-4192-9668-871A35185388}"/>
          </ac:picMkLst>
        </pc:picChg>
        <pc:picChg chg="add mod">
          <ac:chgData name="Nick Cox" userId="65ed39002b2a1884" providerId="LiveId" clId="{52B5D982-B895-4A26-B954-BC4F6D608B77}" dt="2020-11-30T13:32:44.542" v="11010" actId="167"/>
          <ac:picMkLst>
            <pc:docMk/>
            <pc:sldMk cId="4075180956" sldId="271"/>
            <ac:picMk id="4104" creationId="{600C53AD-D761-4EA6-ACA1-96C6D316C179}"/>
          </ac:picMkLst>
        </pc:picChg>
        <pc:picChg chg="add del">
          <ac:chgData name="Nick Cox" userId="65ed39002b2a1884" providerId="LiveId" clId="{52B5D982-B895-4A26-B954-BC4F6D608B77}" dt="2020-11-30T13:38:33.162" v="11013"/>
          <ac:picMkLst>
            <pc:docMk/>
            <pc:sldMk cId="4075180956" sldId="271"/>
            <ac:picMk id="4106" creationId="{3FF5FF7E-8E7C-4C8B-B4CE-30C9EA35426B}"/>
          </ac:picMkLst>
        </pc:picChg>
        <pc:picChg chg="add mod">
          <ac:chgData name="Nick Cox" userId="65ed39002b2a1884" providerId="LiveId" clId="{52B5D982-B895-4A26-B954-BC4F6D608B77}" dt="2020-11-30T13:38:52.129" v="11017" actId="167"/>
          <ac:picMkLst>
            <pc:docMk/>
            <pc:sldMk cId="4075180956" sldId="271"/>
            <ac:picMk id="4108" creationId="{BED5AF13-D799-4F71-B483-2F4D58CB139C}"/>
          </ac:picMkLst>
        </pc:picChg>
        <pc:picChg chg="add mod">
          <ac:chgData name="Nick Cox" userId="65ed39002b2a1884" providerId="LiveId" clId="{52B5D982-B895-4A26-B954-BC4F6D608B77}" dt="2020-11-30T13:40:49.974" v="11022" actId="167"/>
          <ac:picMkLst>
            <pc:docMk/>
            <pc:sldMk cId="4075180956" sldId="271"/>
            <ac:picMk id="4110" creationId="{CD8973E1-A09B-4A50-B1CA-02938ECCC170}"/>
          </ac:picMkLst>
        </pc:picChg>
      </pc:sldChg>
      <pc:sldChg chg="addSp delSp modSp add mod">
        <pc:chgData name="Nick Cox" userId="65ed39002b2a1884" providerId="LiveId" clId="{52B5D982-B895-4A26-B954-BC4F6D608B77}" dt="2020-12-01T16:20:47.554" v="12801" actId="207"/>
        <pc:sldMkLst>
          <pc:docMk/>
          <pc:sldMk cId="3655633161" sldId="272"/>
        </pc:sldMkLst>
        <pc:spChg chg="mod">
          <ac:chgData name="Nick Cox" userId="65ed39002b2a1884" providerId="LiveId" clId="{52B5D982-B895-4A26-B954-BC4F6D608B77}" dt="2020-11-18T19:52:23.931" v="2822" actId="20577"/>
          <ac:spMkLst>
            <pc:docMk/>
            <pc:sldMk cId="3655633161" sldId="272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2-01T14:38:58.230" v="12236" actId="478"/>
          <ac:spMkLst>
            <pc:docMk/>
            <pc:sldMk cId="3655633161" sldId="272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2-01T14:39:15.416" v="12239" actId="478"/>
          <ac:spMkLst>
            <pc:docMk/>
            <pc:sldMk cId="3655633161" sldId="272"/>
            <ac:spMk id="5" creationId="{73CE7B39-D8DF-4723-8414-BE2A903F31CE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6" creationId="{E8B4B6FA-813F-404F-9FF2-6FDBE98E3589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7" creationId="{68F8BE99-F4EB-4533-BBBF-93C922CD9621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8" creationId="{827CD6BB-7F46-4E19-9F7C-81B89D5615B0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9" creationId="{9ED982A4-9854-480E-B36D-1231F13824B4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10" creationId="{97CB5FEF-3F0A-448B-8A89-00348C11B13D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11" creationId="{FD57EEA4-257E-47C7-8447-76B4CED9D8E7}"/>
          </ac:spMkLst>
        </pc:spChg>
        <pc:spChg chg="add mod">
          <ac:chgData name="Nick Cox" userId="65ed39002b2a1884" providerId="LiveId" clId="{52B5D982-B895-4A26-B954-BC4F6D608B77}" dt="2020-12-01T16:04:25.723" v="12467" actId="14100"/>
          <ac:spMkLst>
            <pc:docMk/>
            <pc:sldMk cId="3655633161" sldId="272"/>
            <ac:spMk id="12" creationId="{C4DE5DD9-D532-441C-9E30-96413BD1512F}"/>
          </ac:spMkLst>
        </pc:spChg>
        <pc:spChg chg="add mod">
          <ac:chgData name="Nick Cox" userId="65ed39002b2a1884" providerId="LiveId" clId="{52B5D982-B895-4A26-B954-BC4F6D608B77}" dt="2020-12-01T16:18:39.308" v="12783" actId="207"/>
          <ac:spMkLst>
            <pc:docMk/>
            <pc:sldMk cId="3655633161" sldId="272"/>
            <ac:spMk id="13" creationId="{4D10BD59-3C54-4F7A-9A59-A924B63C7DEE}"/>
          </ac:spMkLst>
        </pc:spChg>
        <pc:spChg chg="add del mod">
          <ac:chgData name="Nick Cox" userId="65ed39002b2a1884" providerId="LiveId" clId="{52B5D982-B895-4A26-B954-BC4F6D608B77}" dt="2020-12-01T14:39:24.782" v="12241" actId="478"/>
          <ac:spMkLst>
            <pc:docMk/>
            <pc:sldMk cId="3655633161" sldId="272"/>
            <ac:spMk id="14" creationId="{D4831549-4F69-454A-A1C7-EADA482854B6}"/>
          </ac:spMkLst>
        </pc:spChg>
        <pc:spChg chg="add mod">
          <ac:chgData name="Nick Cox" userId="65ed39002b2a1884" providerId="LiveId" clId="{52B5D982-B895-4A26-B954-BC4F6D608B77}" dt="2020-12-01T16:05:05.079" v="12495" actId="14100"/>
          <ac:spMkLst>
            <pc:docMk/>
            <pc:sldMk cId="3655633161" sldId="272"/>
            <ac:spMk id="15" creationId="{01FADB74-CA48-4D96-8314-FB9CFC118DA9}"/>
          </ac:spMkLst>
        </pc:spChg>
        <pc:spChg chg="add mod">
          <ac:chgData name="Nick Cox" userId="65ed39002b2a1884" providerId="LiveId" clId="{52B5D982-B895-4A26-B954-BC4F6D608B77}" dt="2020-12-01T16:19:33.040" v="12795" actId="20577"/>
          <ac:spMkLst>
            <pc:docMk/>
            <pc:sldMk cId="3655633161" sldId="272"/>
            <ac:spMk id="16" creationId="{FCAB9A62-7EEF-4644-B200-689B7515704E}"/>
          </ac:spMkLst>
        </pc:spChg>
        <pc:spChg chg="add mod">
          <ac:chgData name="Nick Cox" userId="65ed39002b2a1884" providerId="LiveId" clId="{52B5D982-B895-4A26-B954-BC4F6D608B77}" dt="2020-12-01T16:14:59.901" v="12756" actId="20577"/>
          <ac:spMkLst>
            <pc:docMk/>
            <pc:sldMk cId="3655633161" sldId="272"/>
            <ac:spMk id="17" creationId="{A5C97F87-263F-4622-A493-67D8BEF84F01}"/>
          </ac:spMkLst>
        </pc:spChg>
        <pc:spChg chg="add mod">
          <ac:chgData name="Nick Cox" userId="65ed39002b2a1884" providerId="LiveId" clId="{52B5D982-B895-4A26-B954-BC4F6D608B77}" dt="2020-12-01T16:07:38.024" v="12523" actId="20577"/>
          <ac:spMkLst>
            <pc:docMk/>
            <pc:sldMk cId="3655633161" sldId="272"/>
            <ac:spMk id="18" creationId="{67204721-300F-47F7-A0BA-03DE9B80903E}"/>
          </ac:spMkLst>
        </pc:spChg>
        <pc:spChg chg="add mod">
          <ac:chgData name="Nick Cox" userId="65ed39002b2a1884" providerId="LiveId" clId="{52B5D982-B895-4A26-B954-BC4F6D608B77}" dt="2020-12-01T16:20:47.554" v="12801" actId="207"/>
          <ac:spMkLst>
            <pc:docMk/>
            <pc:sldMk cId="3655633161" sldId="272"/>
            <ac:spMk id="21" creationId="{D6D1ADBA-9B4A-4A0F-95AF-0BBBD1BB68BB}"/>
          </ac:spMkLst>
        </pc:spChg>
        <pc:spChg chg="add mod">
          <ac:chgData name="Nick Cox" userId="65ed39002b2a1884" providerId="LiveId" clId="{52B5D982-B895-4A26-B954-BC4F6D608B77}" dt="2020-12-01T16:20:39.121" v="12798" actId="207"/>
          <ac:spMkLst>
            <pc:docMk/>
            <pc:sldMk cId="3655633161" sldId="272"/>
            <ac:spMk id="22" creationId="{4753A4FF-53CD-4F18-A9EF-3292170E3129}"/>
          </ac:spMkLst>
        </pc:spChg>
        <pc:spChg chg="add mod">
          <ac:chgData name="Nick Cox" userId="65ed39002b2a1884" providerId="LiveId" clId="{52B5D982-B895-4A26-B954-BC4F6D608B77}" dt="2020-12-01T16:13:33.473" v="12701" actId="1076"/>
          <ac:spMkLst>
            <pc:docMk/>
            <pc:sldMk cId="3655633161" sldId="272"/>
            <ac:spMk id="23" creationId="{BD79D5A3-E6DF-495D-B4CF-640231F4BFCA}"/>
          </ac:spMkLst>
        </pc:spChg>
        <pc:picChg chg="add mod">
          <ac:chgData name="Nick Cox" userId="65ed39002b2a1884" providerId="LiveId" clId="{52B5D982-B895-4A26-B954-BC4F6D608B77}" dt="2020-12-01T16:19:24.467" v="12793" actId="1037"/>
          <ac:picMkLst>
            <pc:docMk/>
            <pc:sldMk cId="3655633161" sldId="272"/>
            <ac:picMk id="24" creationId="{5501C392-AEF5-4925-8583-BDF6E1067C35}"/>
          </ac:picMkLst>
        </pc:picChg>
        <pc:picChg chg="add mod">
          <ac:chgData name="Nick Cox" userId="65ed39002b2a1884" providerId="LiveId" clId="{52B5D982-B895-4A26-B954-BC4F6D608B77}" dt="2020-12-01T16:02:38.532" v="12451" actId="1076"/>
          <ac:picMkLst>
            <pc:docMk/>
            <pc:sldMk cId="3655633161" sldId="272"/>
            <ac:picMk id="1026" creationId="{0E716B01-48AE-4B6C-9F90-3D15FEEFC5F0}"/>
          </ac:picMkLst>
        </pc:picChg>
        <pc:picChg chg="add del mod">
          <ac:chgData name="Nick Cox" userId="65ed39002b2a1884" providerId="LiveId" clId="{52B5D982-B895-4A26-B954-BC4F6D608B77}" dt="2020-12-01T16:16:38.605" v="12774" actId="478"/>
          <ac:picMkLst>
            <pc:docMk/>
            <pc:sldMk cId="3655633161" sldId="272"/>
            <ac:picMk id="1028" creationId="{423BE67F-9598-413E-860B-544EB843DE09}"/>
          </ac:picMkLst>
        </pc:picChg>
        <pc:picChg chg="add mod">
          <ac:chgData name="Nick Cox" userId="65ed39002b2a1884" providerId="LiveId" clId="{52B5D982-B895-4A26-B954-BC4F6D608B77}" dt="2020-12-01T16:16:48.900" v="12778" actId="1076"/>
          <ac:picMkLst>
            <pc:docMk/>
            <pc:sldMk cId="3655633161" sldId="272"/>
            <ac:picMk id="1030" creationId="{31A9C74F-4B30-46CF-B15B-7DF9B1952BF8}"/>
          </ac:picMkLst>
        </pc:picChg>
      </pc:sldChg>
      <pc:sldChg chg="addSp delSp modSp add mod ord">
        <pc:chgData name="Nick Cox" userId="65ed39002b2a1884" providerId="LiveId" clId="{52B5D982-B895-4A26-B954-BC4F6D608B77}" dt="2020-12-01T20:52:00.201" v="15006" actId="1076"/>
        <pc:sldMkLst>
          <pc:docMk/>
          <pc:sldMk cId="2053561405" sldId="273"/>
        </pc:sldMkLst>
        <pc:spChg chg="mod">
          <ac:chgData name="Nick Cox" userId="65ed39002b2a1884" providerId="LiveId" clId="{52B5D982-B895-4A26-B954-BC4F6D608B77}" dt="2020-12-01T19:05:46.123" v="14486" actId="20577"/>
          <ac:spMkLst>
            <pc:docMk/>
            <pc:sldMk cId="2053561405" sldId="273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1-18T20:50:52.406" v="4791" actId="478"/>
          <ac:spMkLst>
            <pc:docMk/>
            <pc:sldMk cId="2053561405" sldId="273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2-01T18:11:23.982" v="14093" actId="478"/>
          <ac:spMkLst>
            <pc:docMk/>
            <pc:sldMk cId="2053561405" sldId="273"/>
            <ac:spMk id="3" creationId="{B8B00474-B6DD-44F5-9D83-1C064ABBED58}"/>
          </ac:spMkLst>
        </pc:spChg>
        <pc:spChg chg="add mod">
          <ac:chgData name="Nick Cox" userId="65ed39002b2a1884" providerId="LiveId" clId="{52B5D982-B895-4A26-B954-BC4F6D608B77}" dt="2020-12-01T19:10:27.413" v="14587" actId="1076"/>
          <ac:spMkLst>
            <pc:docMk/>
            <pc:sldMk cId="2053561405" sldId="273"/>
            <ac:spMk id="4" creationId="{0EF13404-DFA1-4129-B9C2-A9D9494EC2ED}"/>
          </ac:spMkLst>
        </pc:spChg>
        <pc:spChg chg="add mod">
          <ac:chgData name="Nick Cox" userId="65ed39002b2a1884" providerId="LiveId" clId="{52B5D982-B895-4A26-B954-BC4F6D608B77}" dt="2020-12-01T20:52:00.201" v="15006" actId="1076"/>
          <ac:spMkLst>
            <pc:docMk/>
            <pc:sldMk cId="2053561405" sldId="273"/>
            <ac:spMk id="5" creationId="{4301F051-4FB5-4DD9-A0EC-A5019642DED9}"/>
          </ac:spMkLst>
        </pc:spChg>
        <pc:spChg chg="add del mod">
          <ac:chgData name="Nick Cox" userId="65ed39002b2a1884" providerId="LiveId" clId="{52B5D982-B895-4A26-B954-BC4F6D608B77}" dt="2020-11-18T20:51:15.422" v="4792" actId="478"/>
          <ac:spMkLst>
            <pc:docMk/>
            <pc:sldMk cId="2053561405" sldId="273"/>
            <ac:spMk id="7" creationId="{C2298B5F-3AE9-4DEF-A14E-9148E8CB18A7}"/>
          </ac:spMkLst>
        </pc:spChg>
        <pc:spChg chg="add mod">
          <ac:chgData name="Nick Cox" userId="65ed39002b2a1884" providerId="LiveId" clId="{52B5D982-B895-4A26-B954-BC4F6D608B77}" dt="2020-12-01T19:09:45.873" v="14575" actId="20577"/>
          <ac:spMkLst>
            <pc:docMk/>
            <pc:sldMk cId="2053561405" sldId="273"/>
            <ac:spMk id="11" creationId="{56F39C57-44ED-406C-91BD-9261E138B258}"/>
          </ac:spMkLst>
        </pc:spChg>
        <pc:spChg chg="add del mod">
          <ac:chgData name="Nick Cox" userId="65ed39002b2a1884" providerId="LiveId" clId="{52B5D982-B895-4A26-B954-BC4F6D608B77}" dt="2020-12-01T19:06:28.811" v="14491" actId="478"/>
          <ac:spMkLst>
            <pc:docMk/>
            <pc:sldMk cId="2053561405" sldId="273"/>
            <ac:spMk id="12" creationId="{50CBBE70-1A3F-4B4C-9C2A-75FE81D6EAD7}"/>
          </ac:spMkLst>
        </pc:spChg>
        <pc:spChg chg="add mod ord">
          <ac:chgData name="Nick Cox" userId="65ed39002b2a1884" providerId="LiveId" clId="{52B5D982-B895-4A26-B954-BC4F6D608B77}" dt="2020-12-01T19:15:11.461" v="14687" actId="1036"/>
          <ac:spMkLst>
            <pc:docMk/>
            <pc:sldMk cId="2053561405" sldId="273"/>
            <ac:spMk id="14" creationId="{C66CAA95-D883-455E-AF08-F104A5C7DA40}"/>
          </ac:spMkLst>
        </pc:spChg>
        <pc:spChg chg="add mod">
          <ac:chgData name="Nick Cox" userId="65ed39002b2a1884" providerId="LiveId" clId="{52B5D982-B895-4A26-B954-BC4F6D608B77}" dt="2020-12-01T19:15:30.677" v="14711" actId="20577"/>
          <ac:spMkLst>
            <pc:docMk/>
            <pc:sldMk cId="2053561405" sldId="273"/>
            <ac:spMk id="15" creationId="{8046304C-A925-4F2C-A3E9-D10E80D8E906}"/>
          </ac:spMkLst>
        </pc:spChg>
        <pc:spChg chg="add mod">
          <ac:chgData name="Nick Cox" userId="65ed39002b2a1884" providerId="LiveId" clId="{52B5D982-B895-4A26-B954-BC4F6D608B77}" dt="2020-12-01T19:10:17.621" v="14584" actId="1076"/>
          <ac:spMkLst>
            <pc:docMk/>
            <pc:sldMk cId="2053561405" sldId="273"/>
            <ac:spMk id="16" creationId="{9607368A-EE39-4EAE-AC67-D771F015CCD3}"/>
          </ac:spMkLst>
        </pc:spChg>
        <pc:spChg chg="add mod">
          <ac:chgData name="Nick Cox" userId="65ed39002b2a1884" providerId="LiveId" clId="{52B5D982-B895-4A26-B954-BC4F6D608B77}" dt="2020-12-01T20:40:16.532" v="14944" actId="207"/>
          <ac:spMkLst>
            <pc:docMk/>
            <pc:sldMk cId="2053561405" sldId="273"/>
            <ac:spMk id="18" creationId="{C68D606E-2028-47CB-A027-DCE8F0ABB7F2}"/>
          </ac:spMkLst>
        </pc:spChg>
        <pc:spChg chg="add mod">
          <ac:chgData name="Nick Cox" userId="65ed39002b2a1884" providerId="LiveId" clId="{52B5D982-B895-4A26-B954-BC4F6D608B77}" dt="2020-12-01T19:11:07.958" v="14620" actId="313"/>
          <ac:spMkLst>
            <pc:docMk/>
            <pc:sldMk cId="2053561405" sldId="273"/>
            <ac:spMk id="19" creationId="{65815564-2A78-4896-9814-2F434BC3327F}"/>
          </ac:spMkLst>
        </pc:spChg>
        <pc:grpChg chg="add mod">
          <ac:chgData name="Nick Cox" userId="65ed39002b2a1884" providerId="LiveId" clId="{52B5D982-B895-4A26-B954-BC4F6D608B77}" dt="2020-12-01T19:25:06.766" v="14818"/>
          <ac:grpSpMkLst>
            <pc:docMk/>
            <pc:sldMk cId="2053561405" sldId="273"/>
            <ac:grpSpMk id="17" creationId="{59E2C8DF-B8D2-4B1E-883D-FCFB4A70B2CE}"/>
          </ac:grpSpMkLst>
        </pc:grpChg>
        <pc:graphicFrameChg chg="add del mod modGraphic">
          <ac:chgData name="Nick Cox" userId="65ed39002b2a1884" providerId="LiveId" clId="{52B5D982-B895-4A26-B954-BC4F6D608B77}" dt="2020-11-18T21:02:29.012" v="4836" actId="478"/>
          <ac:graphicFrameMkLst>
            <pc:docMk/>
            <pc:sldMk cId="2053561405" sldId="273"/>
            <ac:graphicFrameMk id="4" creationId="{14C4CDD6-494B-4645-8D97-957239F2E0C2}"/>
          </ac:graphicFrameMkLst>
        </pc:graphicFrameChg>
        <pc:picChg chg="del">
          <ac:chgData name="Nick Cox" userId="65ed39002b2a1884" providerId="LiveId" clId="{52B5D982-B895-4A26-B954-BC4F6D608B77}" dt="2020-11-18T20:43:32.258" v="4522" actId="478"/>
          <ac:picMkLst>
            <pc:docMk/>
            <pc:sldMk cId="2053561405" sldId="273"/>
            <ac:picMk id="5" creationId="{3DA6C2A4-B3BC-4DC3-BE52-5805D28CA003}"/>
          </ac:picMkLst>
        </pc:picChg>
        <pc:picChg chg="add del mod">
          <ac:chgData name="Nick Cox" userId="65ed39002b2a1884" providerId="LiveId" clId="{52B5D982-B895-4A26-B954-BC4F6D608B77}" dt="2020-11-18T21:02:46.334" v="4842" actId="478"/>
          <ac:picMkLst>
            <pc:docMk/>
            <pc:sldMk cId="2053561405" sldId="273"/>
            <ac:picMk id="8" creationId="{A3D5AD01-1DBC-4521-A678-21D1CABF6D3F}"/>
          </ac:picMkLst>
        </pc:picChg>
        <pc:picChg chg="add mod">
          <ac:chgData name="Nick Cox" userId="65ed39002b2a1884" providerId="LiveId" clId="{52B5D982-B895-4A26-B954-BC4F6D608B77}" dt="2020-12-01T19:13:19.028" v="14637"/>
          <ac:picMkLst>
            <pc:docMk/>
            <pc:sldMk cId="2053561405" sldId="273"/>
            <ac:picMk id="10" creationId="{81F485ED-28C3-442F-9FEE-7D269FAEF03C}"/>
          </ac:picMkLst>
        </pc:picChg>
        <pc:picChg chg="add del mod">
          <ac:chgData name="Nick Cox" userId="65ed39002b2a1884" providerId="LiveId" clId="{52B5D982-B895-4A26-B954-BC4F6D608B77}" dt="2020-11-19T12:38:57.619" v="7473" actId="478"/>
          <ac:picMkLst>
            <pc:docMk/>
            <pc:sldMk cId="2053561405" sldId="273"/>
            <ac:picMk id="15" creationId="{0B834453-6FD9-4CC5-987F-DEC22923EA31}"/>
          </ac:picMkLst>
        </pc:picChg>
        <pc:picChg chg="add del mod">
          <ac:chgData name="Nick Cox" userId="65ed39002b2a1884" providerId="LiveId" clId="{52B5D982-B895-4A26-B954-BC4F6D608B77}" dt="2020-11-19T12:38:57.619" v="7473" actId="478"/>
          <ac:picMkLst>
            <pc:docMk/>
            <pc:sldMk cId="2053561405" sldId="273"/>
            <ac:picMk id="16" creationId="{7CBD2C5C-C9D7-4782-AA71-C762A1474CF9}"/>
          </ac:picMkLst>
        </pc:picChg>
        <pc:picChg chg="add del mod">
          <ac:chgData name="Nick Cox" userId="65ed39002b2a1884" providerId="LiveId" clId="{52B5D982-B895-4A26-B954-BC4F6D608B77}" dt="2020-12-01T18:11:21.108" v="14092" actId="478"/>
          <ac:picMkLst>
            <pc:docMk/>
            <pc:sldMk cId="2053561405" sldId="273"/>
            <ac:picMk id="1026" creationId="{A3AB0F3B-5160-44AF-8C8F-032CBDE7162A}"/>
          </ac:picMkLst>
        </pc:picChg>
        <pc:cxnChg chg="add mod">
          <ac:chgData name="Nick Cox" userId="65ed39002b2a1884" providerId="LiveId" clId="{52B5D982-B895-4A26-B954-BC4F6D608B77}" dt="2020-12-01T19:24:58.417" v="14817" actId="208"/>
          <ac:cxnSpMkLst>
            <pc:docMk/>
            <pc:sldMk cId="2053561405" sldId="273"/>
            <ac:cxnSpMk id="13" creationId="{5381F858-7C6F-406A-8FA2-B66629C1B33E}"/>
          </ac:cxnSpMkLst>
        </pc:cxnChg>
      </pc:sldChg>
      <pc:sldChg chg="add del">
        <pc:chgData name="Nick Cox" userId="65ed39002b2a1884" providerId="LiveId" clId="{52B5D982-B895-4A26-B954-BC4F6D608B77}" dt="2020-11-19T01:06:40.829" v="7135" actId="47"/>
        <pc:sldMkLst>
          <pc:docMk/>
          <pc:sldMk cId="2568710479" sldId="274"/>
        </pc:sldMkLst>
      </pc:sldChg>
      <pc:sldChg chg="addSp delSp modSp add del mod ord">
        <pc:chgData name="Nick Cox" userId="65ed39002b2a1884" providerId="LiveId" clId="{52B5D982-B895-4A26-B954-BC4F6D608B77}" dt="2020-11-30T13:49:49.174" v="11067" actId="47"/>
        <pc:sldMkLst>
          <pc:docMk/>
          <pc:sldMk cId="1142931789" sldId="275"/>
        </pc:sldMkLst>
        <pc:spChg chg="add del mod">
          <ac:chgData name="Nick Cox" userId="65ed39002b2a1884" providerId="LiveId" clId="{52B5D982-B895-4A26-B954-BC4F6D608B77}" dt="2020-11-19T00:46:09.975" v="6904" actId="478"/>
          <ac:spMkLst>
            <pc:docMk/>
            <pc:sldMk cId="1142931789" sldId="275"/>
            <ac:spMk id="5" creationId="{679BF38E-E3D0-4F97-9508-449F22127C05}"/>
          </ac:spMkLst>
        </pc:spChg>
        <pc:spChg chg="add del mod">
          <ac:chgData name="Nick Cox" userId="65ed39002b2a1884" providerId="LiveId" clId="{52B5D982-B895-4A26-B954-BC4F6D608B77}" dt="2020-11-19T12:32:37.985" v="7361" actId="478"/>
          <ac:spMkLst>
            <pc:docMk/>
            <pc:sldMk cId="1142931789" sldId="275"/>
            <ac:spMk id="7" creationId="{E1537900-65AD-4AC5-9959-623F174C3746}"/>
          </ac:spMkLst>
        </pc:spChg>
        <pc:spChg chg="add del mod">
          <ac:chgData name="Nick Cox" userId="65ed39002b2a1884" providerId="LiveId" clId="{52B5D982-B895-4A26-B954-BC4F6D608B77}" dt="2020-11-19T13:56:26.086" v="8105" actId="478"/>
          <ac:spMkLst>
            <pc:docMk/>
            <pc:sldMk cId="1142931789" sldId="275"/>
            <ac:spMk id="9" creationId="{D72CC97D-1622-463B-8C7A-AE762B3D9293}"/>
          </ac:spMkLst>
        </pc:spChg>
        <pc:spChg chg="add del mod">
          <ac:chgData name="Nick Cox" userId="65ed39002b2a1884" providerId="LiveId" clId="{52B5D982-B895-4A26-B954-BC4F6D608B77}" dt="2020-11-19T17:23:35.477" v="9132" actId="478"/>
          <ac:spMkLst>
            <pc:docMk/>
            <pc:sldMk cId="1142931789" sldId="275"/>
            <ac:spMk id="11" creationId="{288C5976-1980-45B1-8A14-3C7500F2FCEC}"/>
          </ac:spMkLst>
        </pc:spChg>
        <pc:graphicFrameChg chg="mod modGraphic">
          <ac:chgData name="Nick Cox" userId="65ed39002b2a1884" providerId="LiveId" clId="{52B5D982-B895-4A26-B954-BC4F6D608B77}" dt="2020-11-30T13:10:53.980" v="10997" actId="207"/>
          <ac:graphicFrameMkLst>
            <pc:docMk/>
            <pc:sldMk cId="1142931789" sldId="275"/>
            <ac:graphicFrameMk id="4" creationId="{14C4CDD6-494B-4645-8D97-957239F2E0C2}"/>
          </ac:graphicFrameMkLst>
        </pc:graphicFrameChg>
      </pc:sldChg>
      <pc:sldChg chg="addSp delSp modSp add mod ord">
        <pc:chgData name="Nick Cox" userId="65ed39002b2a1884" providerId="LiveId" clId="{52B5D982-B895-4A26-B954-BC4F6D608B77}" dt="2020-12-01T18:08:28.372" v="14088" actId="208"/>
        <pc:sldMkLst>
          <pc:docMk/>
          <pc:sldMk cId="316884158" sldId="276"/>
        </pc:sldMkLst>
        <pc:spChg chg="mod">
          <ac:chgData name="Nick Cox" userId="65ed39002b2a1884" providerId="LiveId" clId="{52B5D982-B895-4A26-B954-BC4F6D608B77}" dt="2020-12-01T17:12:21.792" v="13090" actId="1076"/>
          <ac:spMkLst>
            <pc:docMk/>
            <pc:sldMk cId="316884158" sldId="276"/>
            <ac:spMk id="2" creationId="{254D9649-3806-4C71-8BC2-910E986CF353}"/>
          </ac:spMkLst>
        </pc:spChg>
        <pc:spChg chg="add del mod">
          <ac:chgData name="Nick Cox" userId="65ed39002b2a1884" providerId="LiveId" clId="{52B5D982-B895-4A26-B954-BC4F6D608B77}" dt="2020-12-01T17:12:48.845" v="13092" actId="207"/>
          <ac:spMkLst>
            <pc:docMk/>
            <pc:sldMk cId="316884158" sldId="276"/>
            <ac:spMk id="4" creationId="{102918D9-5471-4A24-AFB9-8709324F59B9}"/>
          </ac:spMkLst>
        </pc:spChg>
        <pc:spChg chg="add mod ord">
          <ac:chgData name="Nick Cox" userId="65ed39002b2a1884" providerId="LiveId" clId="{52B5D982-B895-4A26-B954-BC4F6D608B77}" dt="2020-12-01T17:00:04.497" v="13043" actId="465"/>
          <ac:spMkLst>
            <pc:docMk/>
            <pc:sldMk cId="316884158" sldId="276"/>
            <ac:spMk id="8" creationId="{E624525D-C114-4543-8334-0131638FC6AC}"/>
          </ac:spMkLst>
        </pc:spChg>
        <pc:spChg chg="add mod ord">
          <ac:chgData name="Nick Cox" userId="65ed39002b2a1884" providerId="LiveId" clId="{52B5D982-B895-4A26-B954-BC4F6D608B77}" dt="2020-12-01T17:00:04.497" v="13043" actId="465"/>
          <ac:spMkLst>
            <pc:docMk/>
            <pc:sldMk cId="316884158" sldId="276"/>
            <ac:spMk id="10" creationId="{9EB4FEBC-C717-4B3C-896C-77CE8D15C0FD}"/>
          </ac:spMkLst>
        </pc:spChg>
        <pc:spChg chg="add mod ord">
          <ac:chgData name="Nick Cox" userId="65ed39002b2a1884" providerId="LiveId" clId="{52B5D982-B895-4A26-B954-BC4F6D608B77}" dt="2020-12-01T17:11:53.073" v="13087" actId="1036"/>
          <ac:spMkLst>
            <pc:docMk/>
            <pc:sldMk cId="316884158" sldId="276"/>
            <ac:spMk id="11" creationId="{B0A0ABBA-FF81-45F2-A10C-39E6E99E85E2}"/>
          </ac:spMkLst>
        </pc:spChg>
        <pc:spChg chg="add mod ord">
          <ac:chgData name="Nick Cox" userId="65ed39002b2a1884" providerId="LiveId" clId="{52B5D982-B895-4A26-B954-BC4F6D608B77}" dt="2020-12-01T16:59:29.764" v="13040" actId="167"/>
          <ac:spMkLst>
            <pc:docMk/>
            <pc:sldMk cId="316884158" sldId="276"/>
            <ac:spMk id="12" creationId="{420E0C42-A0A7-48CA-9915-D17180526CF0}"/>
          </ac:spMkLst>
        </pc:spChg>
        <pc:spChg chg="add mod ord">
          <ac:chgData name="Nick Cox" userId="65ed39002b2a1884" providerId="LiveId" clId="{52B5D982-B895-4A26-B954-BC4F6D608B77}" dt="2020-12-01T17:13:06.596" v="13094" actId="207"/>
          <ac:spMkLst>
            <pc:docMk/>
            <pc:sldMk cId="316884158" sldId="276"/>
            <ac:spMk id="13" creationId="{136EA253-B766-44FE-B2A1-E4697F714AED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4" creationId="{097FC3F9-7E1E-48BF-BB24-4C1FE8ED920B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5" creationId="{B166A73E-D227-46D5-B09D-7614B7194ECE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6" creationId="{1AFEF9B5-DBDE-4FA9-BA48-751ECC8BE64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6" creationId="{29991A2A-BBC0-4463-BA1B-65A55A21EC69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7" creationId="{8DB61AAA-93EB-492C-98B9-4FF88934046B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8" creationId="{35A621B6-9494-4A7D-8373-D2BEDBB1C8B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8" creationId="{9437C5DB-6989-4632-917C-9134E603D80A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9" creationId="{36937859-17E3-4677-BA1C-9DDBF433E1E3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9" creationId="{7CBB192F-0BA9-41D7-96D9-43D2D64260F6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0" creationId="{DC122B15-63DB-4BA6-B701-E372B8A7635D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1" creationId="{3DC6C189-420A-4805-8472-19CC9D4683DD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1" creationId="{7583A8F6-96F0-40F1-8FFF-0F4028496C37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2" creationId="{E8D7BA96-7CA5-4B62-B737-43A0B865CEE9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3" creationId="{0D8545BF-2412-4BCC-8972-C2BDB8C07C1C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3" creationId="{1672969A-C684-4594-BF4D-477873E9FDDB}"/>
          </ac:spMkLst>
        </pc:spChg>
        <pc:spChg chg="add del mod">
          <ac:chgData name="Nick Cox" userId="65ed39002b2a1884" providerId="LiveId" clId="{52B5D982-B895-4A26-B954-BC4F6D608B77}" dt="2020-12-01T17:13:36.502" v="13095" actId="478"/>
          <ac:spMkLst>
            <pc:docMk/>
            <pc:sldMk cId="316884158" sldId="276"/>
            <ac:spMk id="24" creationId="{5BF7039D-2C07-4730-AB09-5BD862B10A8D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5" creationId="{2C60146C-BDA0-487F-827E-5ABCF29554A9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5" creationId="{BF203096-F754-4990-A69C-390E1B1769BE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6" creationId="{1C9682C6-756F-4A20-A5A5-903E0005DDDC}"/>
          </ac:spMkLst>
        </pc:spChg>
        <pc:spChg chg="add mod">
          <ac:chgData name="Nick Cox" userId="65ed39002b2a1884" providerId="LiveId" clId="{52B5D982-B895-4A26-B954-BC4F6D608B77}" dt="2020-12-01T18:08:21.805" v="14087" actId="208"/>
          <ac:spMkLst>
            <pc:docMk/>
            <pc:sldMk cId="316884158" sldId="276"/>
            <ac:spMk id="27" creationId="{36A22179-B8A1-459D-9D6F-09FD7586222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7" creationId="{BFCBDC27-5F87-4F10-9125-79B8242954F7}"/>
          </ac:spMkLst>
        </pc:spChg>
        <pc:spChg chg="add mo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28" creationId="{8BE4FCB8-9D1D-4AE4-BDEC-4BCDC172F747}"/>
          </ac:spMkLst>
        </pc:spChg>
        <pc:spChg chg="add del mod">
          <ac:chgData name="Nick Cox" userId="65ed39002b2a1884" providerId="LiveId" clId="{52B5D982-B895-4A26-B954-BC4F6D608B77}" dt="2020-12-01T17:14:10.084" v="13099" actId="478"/>
          <ac:spMkLst>
            <pc:docMk/>
            <pc:sldMk cId="316884158" sldId="276"/>
            <ac:spMk id="29" creationId="{CFA4CD1B-2C25-466B-8BAC-B9C2ACB77C8E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9" creationId="{FD72C26D-A6AC-443C-A253-9A03E865B72D}"/>
          </ac:spMkLst>
        </pc:spChg>
        <pc:spChg chg="add mod">
          <ac:chgData name="Nick Cox" userId="65ed39002b2a1884" providerId="LiveId" clId="{52B5D982-B895-4A26-B954-BC4F6D608B77}" dt="2020-12-01T18:08:28.372" v="14088" actId="208"/>
          <ac:spMkLst>
            <pc:docMk/>
            <pc:sldMk cId="316884158" sldId="276"/>
            <ac:spMk id="30" creationId="{93F5A87E-7897-41BD-B9F6-4F404691BD84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0" creationId="{AD45EEBA-8C73-42E6-B21C-C7DFA63AA24E}"/>
          </ac:spMkLst>
        </pc:spChg>
        <pc:spChg chg="add mo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1" creationId="{1468EAE7-B37F-4989-B5FA-DDC69320861D}"/>
          </ac:spMkLst>
        </pc:spChg>
        <pc:spChg chg="add mo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32" creationId="{30AB0C9F-B3AE-427C-8310-8C79E1C317FC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2" creationId="{D9E39604-CA4F-4FF0-AB1F-2B016B886A98}"/>
          </ac:spMkLst>
        </pc:spChg>
        <pc:spChg chg="add mo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3" creationId="{55624A02-B7A0-4662-BD84-2DAF59F21F72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4" creationId="{2DF8D73D-E24E-4390-A10D-425304B6BE37}"/>
          </ac:spMkLst>
        </pc:spChg>
        <pc:spChg chg="add mod or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4" creationId="{8D7C0174-E548-405B-B616-8E475EEA3054}"/>
          </ac:spMkLst>
        </pc:spChg>
        <pc:spChg chg="add del mod">
          <ac:chgData name="Nick Cox" userId="65ed39002b2a1884" providerId="LiveId" clId="{52B5D982-B895-4A26-B954-BC4F6D608B77}" dt="2020-12-01T17:55:11.389" v="13723" actId="478"/>
          <ac:spMkLst>
            <pc:docMk/>
            <pc:sldMk cId="316884158" sldId="276"/>
            <ac:spMk id="35" creationId="{70324142-8B1E-4EFE-96E7-A18DAB8BBC53}"/>
          </ac:spMkLst>
        </pc:spChg>
        <pc:spChg chg="add mod or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36" creationId="{6B81FB9E-8FB6-4DB7-AFB8-1EB236AD5CF4}"/>
          </ac:spMkLst>
        </pc:spChg>
        <pc:graphicFrameChg chg="add del mod">
          <ac:chgData name="Nick Cox" userId="65ed39002b2a1884" providerId="LiveId" clId="{52B5D982-B895-4A26-B954-BC4F6D608B77}" dt="2020-12-01T16:47:22.031" v="12807"/>
          <ac:graphicFrameMkLst>
            <pc:docMk/>
            <pc:sldMk cId="316884158" sldId="276"/>
            <ac:graphicFrameMk id="5" creationId="{95DE87E1-D2E1-4F49-B990-E4C01CA45D80}"/>
          </ac:graphicFrameMkLst>
        </pc:graphicFrameChg>
        <pc:graphicFrameChg chg="add del mod">
          <ac:chgData name="Nick Cox" userId="65ed39002b2a1884" providerId="LiveId" clId="{52B5D982-B895-4A26-B954-BC4F6D608B77}" dt="2020-12-01T16:47:24.836" v="12809"/>
          <ac:graphicFrameMkLst>
            <pc:docMk/>
            <pc:sldMk cId="316884158" sldId="276"/>
            <ac:graphicFrameMk id="6" creationId="{4A405C65-7FFF-40D4-A2F0-79D9E785B485}"/>
          </ac:graphicFrameMkLst>
        </pc:graphicFrameChg>
        <pc:graphicFrameChg chg="add del mod">
          <ac:chgData name="Nick Cox" userId="65ed39002b2a1884" providerId="LiveId" clId="{52B5D982-B895-4A26-B954-BC4F6D608B77}" dt="2020-12-01T16:47:31.212" v="12813"/>
          <ac:graphicFrameMkLst>
            <pc:docMk/>
            <pc:sldMk cId="316884158" sldId="276"/>
            <ac:graphicFrameMk id="7" creationId="{BE3372CB-1F44-49A9-9ADD-1620C5E4CB87}"/>
          </ac:graphicFrameMkLst>
        </pc:graphicFrameChg>
        <pc:picChg chg="add del mod">
          <ac:chgData name="Nick Cox" userId="65ed39002b2a1884" providerId="LiveId" clId="{52B5D982-B895-4A26-B954-BC4F6D608B77}" dt="2020-12-01T16:46:57.950" v="12804" actId="478"/>
          <ac:picMkLst>
            <pc:docMk/>
            <pc:sldMk cId="316884158" sldId="276"/>
            <ac:picMk id="3" creationId="{EF4C63E2-3843-4673-8B92-AA40AE1BCCBC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5" creationId="{6063B441-94E6-4BA8-9168-4A75BA112052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7" creationId="{4DBD4274-8D3A-4148-A00C-103763918351}"/>
          </ac:picMkLst>
        </pc:picChg>
        <pc:picChg chg="add del mod">
          <ac:chgData name="Nick Cox" userId="65ed39002b2a1884" providerId="LiveId" clId="{52B5D982-B895-4A26-B954-BC4F6D608B77}" dt="2020-11-18T21:26:03.399" v="4896" actId="478"/>
          <ac:picMkLst>
            <pc:docMk/>
            <pc:sldMk cId="316884158" sldId="276"/>
            <ac:picMk id="8" creationId="{8C96BAD4-3A54-480D-ADDA-4D876ED7FE5E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9" creationId="{4039FF1A-E310-45D3-AA2A-F2DBC1418B51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1" creationId="{93D54E93-59B6-4D33-9D39-D5FB7147AB0B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3" creationId="{FB80118C-8477-4AB5-BC49-FD16FAF144F5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5" creationId="{C681C7BF-5CCC-4053-B0F3-F726841059AD}"/>
          </ac:picMkLst>
        </pc:picChg>
      </pc:sldChg>
      <pc:sldChg chg="addSp delSp modSp add del mod">
        <pc:chgData name="Nick Cox" userId="65ed39002b2a1884" providerId="LiveId" clId="{52B5D982-B895-4A26-B954-BC4F6D608B77}" dt="2020-11-30T13:45:22.342" v="11061" actId="47"/>
        <pc:sldMkLst>
          <pc:docMk/>
          <pc:sldMk cId="1164217314" sldId="277"/>
        </pc:sldMkLst>
        <pc:graphicFrameChg chg="del">
          <ac:chgData name="Nick Cox" userId="65ed39002b2a1884" providerId="LiveId" clId="{52B5D982-B895-4A26-B954-BC4F6D608B77}" dt="2020-11-30T02:40:41.941" v="10144" actId="478"/>
          <ac:graphicFrameMkLst>
            <pc:docMk/>
            <pc:sldMk cId="1164217314" sldId="277"/>
            <ac:graphicFrameMk id="4" creationId="{14C4CDD6-494B-4645-8D97-957239F2E0C2}"/>
          </ac:graphicFrameMkLst>
        </pc:graphicFrameChg>
        <pc:graphicFrameChg chg="add mod">
          <ac:chgData name="Nick Cox" userId="65ed39002b2a1884" providerId="LiveId" clId="{52B5D982-B895-4A26-B954-BC4F6D608B77}" dt="2020-11-30T13:44:20.081" v="11060" actId="403"/>
          <ac:graphicFrameMkLst>
            <pc:docMk/>
            <pc:sldMk cId="1164217314" sldId="277"/>
            <ac:graphicFrameMk id="6" creationId="{4663C812-969C-48F5-A553-87393E040024}"/>
          </ac:graphicFrameMkLst>
        </pc:graphicFrameChg>
        <pc:picChg chg="add del mod">
          <ac:chgData name="Nick Cox" userId="65ed39002b2a1884" providerId="LiveId" clId="{52B5D982-B895-4A26-B954-BC4F6D608B77}" dt="2020-11-30T03:27:20.679" v="10383" actId="478"/>
          <ac:picMkLst>
            <pc:docMk/>
            <pc:sldMk cId="1164217314" sldId="277"/>
            <ac:picMk id="7" creationId="{CC238DAB-0F90-43A2-8B6F-0AE44EF8F511}"/>
          </ac:picMkLst>
        </pc:picChg>
        <pc:picChg chg="add mod">
          <ac:chgData name="Nick Cox" userId="65ed39002b2a1884" providerId="LiveId" clId="{52B5D982-B895-4A26-B954-BC4F6D608B77}" dt="2020-11-30T13:44:12.817" v="11059" actId="1038"/>
          <ac:picMkLst>
            <pc:docMk/>
            <pc:sldMk cId="1164217314" sldId="277"/>
            <ac:picMk id="16" creationId="{3F16AEEA-7737-4D28-8C20-E1B746162160}"/>
          </ac:picMkLst>
        </pc:picChg>
        <pc:picChg chg="add del mod">
          <ac:chgData name="Nick Cox" userId="65ed39002b2a1884" providerId="LiveId" clId="{52B5D982-B895-4A26-B954-BC4F6D608B77}" dt="2020-11-30T02:42:59.795" v="10160" actId="478"/>
          <ac:picMkLst>
            <pc:docMk/>
            <pc:sldMk cId="1164217314" sldId="277"/>
            <ac:picMk id="1026" creationId="{E217093F-DFCC-4582-BC5F-87FD0F3FA473}"/>
          </ac:picMkLst>
        </pc:picChg>
        <pc:picChg chg="add del mod">
          <ac:chgData name="Nick Cox" userId="65ed39002b2a1884" providerId="LiveId" clId="{52B5D982-B895-4A26-B954-BC4F6D608B77}" dt="2020-11-30T02:54:58.138" v="10196" actId="21"/>
          <ac:picMkLst>
            <pc:docMk/>
            <pc:sldMk cId="1164217314" sldId="277"/>
            <ac:picMk id="1028" creationId="{26EE9CF4-92A4-427B-AD53-BECA5C6391AC}"/>
          </ac:picMkLst>
        </pc:picChg>
        <pc:picChg chg="add del mod">
          <ac:chgData name="Nick Cox" userId="65ed39002b2a1884" providerId="LiveId" clId="{52B5D982-B895-4A26-B954-BC4F6D608B77}" dt="2020-11-30T03:27:13.525" v="10381" actId="478"/>
          <ac:picMkLst>
            <pc:docMk/>
            <pc:sldMk cId="1164217314" sldId="277"/>
            <ac:picMk id="1030" creationId="{568432DA-BA82-428A-AE06-6E20C908125A}"/>
          </ac:picMkLst>
        </pc:picChg>
        <pc:picChg chg="add mod">
          <ac:chgData name="Nick Cox" userId="65ed39002b2a1884" providerId="LiveId" clId="{52B5D982-B895-4A26-B954-BC4F6D608B77}" dt="2020-11-30T03:25:07.403" v="10350" actId="1076"/>
          <ac:picMkLst>
            <pc:docMk/>
            <pc:sldMk cId="1164217314" sldId="277"/>
            <ac:picMk id="1032" creationId="{843D7B19-FBAF-4516-819D-D5BBA4E5F3C3}"/>
          </ac:picMkLst>
        </pc:picChg>
        <pc:picChg chg="add mod">
          <ac:chgData name="Nick Cox" userId="65ed39002b2a1884" providerId="LiveId" clId="{52B5D982-B895-4A26-B954-BC4F6D608B77}" dt="2020-11-30T03:30:09.816" v="10439" actId="1036"/>
          <ac:picMkLst>
            <pc:docMk/>
            <pc:sldMk cId="1164217314" sldId="277"/>
            <ac:picMk id="1034" creationId="{DDEB2ECD-DCE6-4117-9D13-BD00FF4DAAD6}"/>
          </ac:picMkLst>
        </pc:picChg>
        <pc:picChg chg="add mod">
          <ac:chgData name="Nick Cox" userId="65ed39002b2a1884" providerId="LiveId" clId="{52B5D982-B895-4A26-B954-BC4F6D608B77}" dt="2020-11-30T03:28:49.520" v="10408" actId="1035"/>
          <ac:picMkLst>
            <pc:docMk/>
            <pc:sldMk cId="1164217314" sldId="277"/>
            <ac:picMk id="1036" creationId="{50A16DE9-4D41-4504-B25A-BB9BE58F1CC6}"/>
          </ac:picMkLst>
        </pc:picChg>
        <pc:picChg chg="add mod">
          <ac:chgData name="Nick Cox" userId="65ed39002b2a1884" providerId="LiveId" clId="{52B5D982-B895-4A26-B954-BC4F6D608B77}" dt="2020-11-30T03:29:53.404" v="10435" actId="1038"/>
          <ac:picMkLst>
            <pc:docMk/>
            <pc:sldMk cId="1164217314" sldId="277"/>
            <ac:picMk id="1038" creationId="{1F4C48B5-BEC2-40D8-861C-19A6302027A0}"/>
          </ac:picMkLst>
        </pc:picChg>
        <pc:picChg chg="add mod">
          <ac:chgData name="Nick Cox" userId="65ed39002b2a1884" providerId="LiveId" clId="{52B5D982-B895-4A26-B954-BC4F6D608B77}" dt="2020-11-30T03:30:57.597" v="10453" actId="1037"/>
          <ac:picMkLst>
            <pc:docMk/>
            <pc:sldMk cId="1164217314" sldId="277"/>
            <ac:picMk id="1040" creationId="{5153278C-C225-424A-AF1B-65A9C5076CF7}"/>
          </ac:picMkLst>
        </pc:picChg>
        <pc:picChg chg="add del mod">
          <ac:chgData name="Nick Cox" userId="65ed39002b2a1884" providerId="LiveId" clId="{52B5D982-B895-4A26-B954-BC4F6D608B77}" dt="2020-11-30T03:32:11.527" v="10457"/>
          <ac:picMkLst>
            <pc:docMk/>
            <pc:sldMk cId="1164217314" sldId="277"/>
            <ac:picMk id="1042" creationId="{2704972D-9917-4C98-9956-B7C005870F04}"/>
          </ac:picMkLst>
        </pc:picChg>
        <pc:picChg chg="add mod">
          <ac:chgData name="Nick Cox" userId="65ed39002b2a1884" providerId="LiveId" clId="{52B5D982-B895-4A26-B954-BC4F6D608B77}" dt="2020-11-30T03:32:38.511" v="10474" actId="1036"/>
          <ac:picMkLst>
            <pc:docMk/>
            <pc:sldMk cId="1164217314" sldId="277"/>
            <ac:picMk id="1044" creationId="{725DCAE3-D410-4E01-B3B7-9115F157C603}"/>
          </ac:picMkLst>
        </pc:picChg>
      </pc:sldChg>
      <pc:sldChg chg="add del setBg">
        <pc:chgData name="Nick Cox" userId="65ed39002b2a1884" providerId="LiveId" clId="{52B5D982-B895-4A26-B954-BC4F6D608B77}" dt="2020-11-30T12:46:20.797" v="10850" actId="47"/>
        <pc:sldMkLst>
          <pc:docMk/>
          <pc:sldMk cId="843934605" sldId="278"/>
        </pc:sldMkLst>
      </pc:sldChg>
      <pc:sldChg chg="addSp delSp modSp add del mod">
        <pc:chgData name="Nick Cox" userId="65ed39002b2a1884" providerId="LiveId" clId="{52B5D982-B895-4A26-B954-BC4F6D608B77}" dt="2020-11-30T03:33:26.578" v="10477" actId="47"/>
        <pc:sldMkLst>
          <pc:docMk/>
          <pc:sldMk cId="1515305199" sldId="278"/>
        </pc:sldMkLst>
        <pc:spChg chg="add del mod">
          <ac:chgData name="Nick Cox" userId="65ed39002b2a1884" providerId="LiveId" clId="{52B5D982-B895-4A26-B954-BC4F6D608B77}" dt="2020-11-30T03:09:59.266" v="10277" actId="478"/>
          <ac:spMkLst>
            <pc:docMk/>
            <pc:sldMk cId="1515305199" sldId="278"/>
            <ac:spMk id="3" creationId="{2E520DA5-CF97-4C4C-B611-EC1CCEEEF0A9}"/>
          </ac:spMkLst>
        </pc:spChg>
        <pc:spChg chg="add del mod">
          <ac:chgData name="Nick Cox" userId="65ed39002b2a1884" providerId="LiveId" clId="{52B5D982-B895-4A26-B954-BC4F6D608B77}" dt="2020-11-30T03:10:40.409" v="10281" actId="478"/>
          <ac:spMkLst>
            <pc:docMk/>
            <pc:sldMk cId="1515305199" sldId="278"/>
            <ac:spMk id="7" creationId="{BE741C37-8543-41E3-92CA-C98169B89C18}"/>
          </ac:spMkLst>
        </pc:spChg>
        <pc:spChg chg="add del mod">
          <ac:chgData name="Nick Cox" userId="65ed39002b2a1884" providerId="LiveId" clId="{52B5D982-B895-4A26-B954-BC4F6D608B77}" dt="2020-11-30T03:09:59.266" v="10277" actId="478"/>
          <ac:spMkLst>
            <pc:docMk/>
            <pc:sldMk cId="1515305199" sldId="278"/>
            <ac:spMk id="11" creationId="{DD2B7DE1-D121-4492-8E90-34A526ECEBCF}"/>
          </ac:spMkLst>
        </pc:spChg>
        <pc:spChg chg="add del mod">
          <ac:chgData name="Nick Cox" userId="65ed39002b2a1884" providerId="LiveId" clId="{52B5D982-B895-4A26-B954-BC4F6D608B77}" dt="2020-11-30T03:09:56.294" v="10276" actId="478"/>
          <ac:spMkLst>
            <pc:docMk/>
            <pc:sldMk cId="1515305199" sldId="278"/>
            <ac:spMk id="12" creationId="{48E9583F-62C3-4DFA-AD05-B177E7B05C69}"/>
          </ac:spMkLst>
        </pc:spChg>
        <pc:spChg chg="add del mod">
          <ac:chgData name="Nick Cox" userId="65ed39002b2a1884" providerId="LiveId" clId="{52B5D982-B895-4A26-B954-BC4F6D608B77}" dt="2020-11-30T03:09:51.219" v="10275" actId="478"/>
          <ac:spMkLst>
            <pc:docMk/>
            <pc:sldMk cId="1515305199" sldId="278"/>
            <ac:spMk id="13" creationId="{8C61A28F-952F-4010-9125-C153ED61FFA0}"/>
          </ac:spMkLst>
        </pc:spChg>
        <pc:graphicFrameChg chg="add del mod">
          <ac:chgData name="Nick Cox" userId="65ed39002b2a1884" providerId="LiveId" clId="{52B5D982-B895-4A26-B954-BC4F6D608B77}" dt="2020-11-30T02:57:09.797" v="10203" actId="478"/>
          <ac:graphicFrameMkLst>
            <pc:docMk/>
            <pc:sldMk cId="1515305199" sldId="278"/>
            <ac:graphicFrameMk id="4" creationId="{4663C812-969C-48F5-A553-87393E040024}"/>
          </ac:graphicFrameMkLst>
        </pc:graphicFrameChg>
        <pc:graphicFrameChg chg="add del mod">
          <ac:chgData name="Nick Cox" userId="65ed39002b2a1884" providerId="LiveId" clId="{52B5D982-B895-4A26-B954-BC4F6D608B77}" dt="2020-11-30T03:07:48.524" v="10245" actId="478"/>
          <ac:graphicFrameMkLst>
            <pc:docMk/>
            <pc:sldMk cId="1515305199" sldId="278"/>
            <ac:graphicFrameMk id="6" creationId="{4663C812-969C-48F5-A553-87393E040024}"/>
          </ac:graphicFrameMkLst>
        </pc:graphicFrameChg>
        <pc:graphicFrameChg chg="add mod">
          <ac:chgData name="Nick Cox" userId="65ed39002b2a1884" providerId="LiveId" clId="{52B5D982-B895-4A26-B954-BC4F6D608B77}" dt="2020-11-30T03:10:52.569" v="10283"/>
          <ac:graphicFrameMkLst>
            <pc:docMk/>
            <pc:sldMk cId="1515305199" sldId="278"/>
            <ac:graphicFrameMk id="9" creationId="{4663C812-969C-48F5-A553-87393E040024}"/>
          </ac:graphicFrameMkLst>
        </pc:graphicFrameChg>
        <pc:picChg chg="add del mod">
          <ac:chgData name="Nick Cox" userId="65ed39002b2a1884" providerId="LiveId" clId="{52B5D982-B895-4A26-B954-BC4F6D608B77}" dt="2020-11-30T03:01:17.983" v="10223" actId="478"/>
          <ac:picMkLst>
            <pc:docMk/>
            <pc:sldMk cId="1515305199" sldId="278"/>
            <ac:picMk id="5" creationId="{04965744-B04B-4CEE-BE84-5A0EC14B835B}"/>
          </ac:picMkLst>
        </pc:picChg>
        <pc:picChg chg="del">
          <ac:chgData name="Nick Cox" userId="65ed39002b2a1884" providerId="LiveId" clId="{52B5D982-B895-4A26-B954-BC4F6D608B77}" dt="2020-11-30T02:53:20.678" v="10179" actId="478"/>
          <ac:picMkLst>
            <pc:docMk/>
            <pc:sldMk cId="1515305199" sldId="278"/>
            <ac:picMk id="1028" creationId="{26EE9CF4-92A4-427B-AD53-BECA5C6391AC}"/>
          </ac:picMkLst>
        </pc:picChg>
        <pc:picChg chg="add del mod">
          <ac:chgData name="Nick Cox" userId="65ed39002b2a1884" providerId="LiveId" clId="{52B5D982-B895-4A26-B954-BC4F6D608B77}" dt="2020-11-30T03:00:59.234" v="10218"/>
          <ac:picMkLst>
            <pc:docMk/>
            <pc:sldMk cId="1515305199" sldId="278"/>
            <ac:picMk id="2050" creationId="{C8B6B0C4-7655-4DBD-AADB-25DADECE648E}"/>
          </ac:picMkLst>
        </pc:picChg>
        <pc:picChg chg="add del mod">
          <ac:chgData name="Nick Cox" userId="65ed39002b2a1884" providerId="LiveId" clId="{52B5D982-B895-4A26-B954-BC4F6D608B77}" dt="2020-11-30T03:01:15.625" v="10222" actId="478"/>
          <ac:picMkLst>
            <pc:docMk/>
            <pc:sldMk cId="1515305199" sldId="278"/>
            <ac:picMk id="2052" creationId="{F8F5B74F-A373-42F0-9492-8BE17AFAF555}"/>
          </ac:picMkLst>
        </pc:picChg>
        <pc:picChg chg="add mod">
          <ac:chgData name="Nick Cox" userId="65ed39002b2a1884" providerId="LiveId" clId="{52B5D982-B895-4A26-B954-BC4F6D608B77}" dt="2020-11-30T03:21:41.138" v="10322" actId="1076"/>
          <ac:picMkLst>
            <pc:docMk/>
            <pc:sldMk cId="1515305199" sldId="278"/>
            <ac:picMk id="2054" creationId="{FA68CB6D-A90F-4272-BF7C-BCB244DB8370}"/>
          </ac:picMkLst>
        </pc:picChg>
      </pc:sldChg>
      <pc:sldChg chg="addSp delSp modSp add mod">
        <pc:chgData name="Nick Cox" userId="65ed39002b2a1884" providerId="LiveId" clId="{52B5D982-B895-4A26-B954-BC4F6D608B77}" dt="2020-12-01T17:56:50.562" v="13774" actId="255"/>
        <pc:sldMkLst>
          <pc:docMk/>
          <pc:sldMk cId="3636371035" sldId="278"/>
        </pc:sldMkLst>
        <pc:spChg chg="del">
          <ac:chgData name="Nick Cox" userId="65ed39002b2a1884" providerId="LiveId" clId="{52B5D982-B895-4A26-B954-BC4F6D608B77}" dt="2020-11-30T12:50:00.741" v="10853" actId="478"/>
          <ac:spMkLst>
            <pc:docMk/>
            <pc:sldMk cId="3636371035" sldId="278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12:50:27.012" v="10859" actId="478"/>
          <ac:spMkLst>
            <pc:docMk/>
            <pc:sldMk cId="3636371035" sldId="278"/>
            <ac:spMk id="5" creationId="{700F7984-C6F5-4B03-BE85-618F2F148A93}"/>
          </ac:spMkLst>
        </pc:spChg>
        <pc:spChg chg="add mod">
          <ac:chgData name="Nick Cox" userId="65ed39002b2a1884" providerId="LiveId" clId="{52B5D982-B895-4A26-B954-BC4F6D608B77}" dt="2020-11-30T22:04:43.013" v="11124" actId="207"/>
          <ac:spMkLst>
            <pc:docMk/>
            <pc:sldMk cId="3636371035" sldId="278"/>
            <ac:spMk id="6" creationId="{E6A47F31-B1F2-4A63-A82A-417D1198F590}"/>
          </ac:spMkLst>
        </pc:spChg>
        <pc:spChg chg="add mod">
          <ac:chgData name="Nick Cox" userId="65ed39002b2a1884" providerId="LiveId" clId="{52B5D982-B895-4A26-B954-BC4F6D608B77}" dt="2020-11-30T22:04:43.013" v="11124" actId="207"/>
          <ac:spMkLst>
            <pc:docMk/>
            <pc:sldMk cId="3636371035" sldId="278"/>
            <ac:spMk id="7" creationId="{E1B92262-ED18-4826-BC28-65694E397AB5}"/>
          </ac:spMkLst>
        </pc:spChg>
        <pc:spChg chg="add mod">
          <ac:chgData name="Nick Cox" userId="65ed39002b2a1884" providerId="LiveId" clId="{52B5D982-B895-4A26-B954-BC4F6D608B77}" dt="2020-11-30T22:04:51.315" v="11125" actId="207"/>
          <ac:spMkLst>
            <pc:docMk/>
            <pc:sldMk cId="3636371035" sldId="278"/>
            <ac:spMk id="8" creationId="{039A6BD1-B381-4367-906D-6135D807780B}"/>
          </ac:spMkLst>
        </pc:spChg>
        <pc:spChg chg="add mod">
          <ac:chgData name="Nick Cox" userId="65ed39002b2a1884" providerId="LiveId" clId="{52B5D982-B895-4A26-B954-BC4F6D608B77}" dt="2020-12-01T17:56:50.562" v="13774" actId="255"/>
          <ac:spMkLst>
            <pc:docMk/>
            <pc:sldMk cId="3636371035" sldId="278"/>
            <ac:spMk id="10" creationId="{7891ACFD-98B3-43CC-86DA-79AFE66B2210}"/>
          </ac:spMkLst>
        </pc:spChg>
        <pc:spChg chg="add mod">
          <ac:chgData name="Nick Cox" userId="65ed39002b2a1884" providerId="LiveId" clId="{52B5D982-B895-4A26-B954-BC4F6D608B77}" dt="2020-11-30T22:04:51.315" v="11125" actId="207"/>
          <ac:spMkLst>
            <pc:docMk/>
            <pc:sldMk cId="3636371035" sldId="278"/>
            <ac:spMk id="11" creationId="{B35507E5-DCA0-4528-A79D-E862B0680DA1}"/>
          </ac:spMkLst>
        </pc:spChg>
        <pc:spChg chg="add mod">
          <ac:chgData name="Nick Cox" userId="65ed39002b2a1884" providerId="LiveId" clId="{52B5D982-B895-4A26-B954-BC4F6D608B77}" dt="2020-12-01T17:56:49.822" v="13772" actId="255"/>
          <ac:spMkLst>
            <pc:docMk/>
            <pc:sldMk cId="3636371035" sldId="278"/>
            <ac:spMk id="12" creationId="{1460EC6E-01E4-4708-86E1-B18AC3837D0C}"/>
          </ac:spMkLst>
        </pc:spChg>
      </pc:sldChg>
      <pc:sldChg chg="addSp delSp modSp add mod">
        <pc:chgData name="Nick Cox" userId="65ed39002b2a1884" providerId="LiveId" clId="{52B5D982-B895-4A26-B954-BC4F6D608B77}" dt="2020-12-01T19:12:44.491" v="14635" actId="478"/>
        <pc:sldMkLst>
          <pc:docMk/>
          <pc:sldMk cId="2981439060" sldId="279"/>
        </pc:sldMkLst>
        <pc:spChg chg="mod">
          <ac:chgData name="Nick Cox" userId="65ed39002b2a1884" providerId="LiveId" clId="{52B5D982-B895-4A26-B954-BC4F6D608B77}" dt="2020-11-30T13:50:01.391" v="11070" actId="20577"/>
          <ac:spMkLst>
            <pc:docMk/>
            <pc:sldMk cId="2981439060" sldId="279"/>
            <ac:spMk id="2" creationId="{254D9649-3806-4C71-8BC2-910E986CF353}"/>
          </ac:spMkLst>
        </pc:spChg>
        <pc:spChg chg="add mod ord">
          <ac:chgData name="Nick Cox" userId="65ed39002b2a1884" providerId="LiveId" clId="{52B5D982-B895-4A26-B954-BC4F6D608B77}" dt="2020-12-01T19:12:27.924" v="14631" actId="207"/>
          <ac:spMkLst>
            <pc:docMk/>
            <pc:sldMk cId="2981439060" sldId="279"/>
            <ac:spMk id="12" creationId="{7FBF6581-A1A8-4B85-8DC3-45BB7A5FA638}"/>
          </ac:spMkLst>
        </pc:spChg>
        <pc:spChg chg="add del mod ord">
          <ac:chgData name="Nick Cox" userId="65ed39002b2a1884" providerId="LiveId" clId="{52B5D982-B895-4A26-B954-BC4F6D608B77}" dt="2020-12-01T19:12:14.128" v="14629" actId="478"/>
          <ac:spMkLst>
            <pc:docMk/>
            <pc:sldMk cId="2981439060" sldId="279"/>
            <ac:spMk id="13" creationId="{10F8BCA6-B949-49EB-9EA0-81E4378C4B77}"/>
          </ac:spMkLst>
        </pc:spChg>
        <pc:spChg chg="add del mod ord">
          <ac:chgData name="Nick Cox" userId="65ed39002b2a1884" providerId="LiveId" clId="{52B5D982-B895-4A26-B954-BC4F6D608B77}" dt="2020-12-01T19:12:44.491" v="14635" actId="478"/>
          <ac:spMkLst>
            <pc:docMk/>
            <pc:sldMk cId="2981439060" sldId="279"/>
            <ac:spMk id="14" creationId="{A969F8E3-C635-4631-9121-DBD110BBD92F}"/>
          </ac:spMkLst>
        </pc:spChg>
        <pc:grpChg chg="add del mod">
          <ac:chgData name="Nick Cox" userId="65ed39002b2a1884" providerId="LiveId" clId="{52B5D982-B895-4A26-B954-BC4F6D608B77}" dt="2020-12-01T18:26:02.015" v="14466" actId="1035"/>
          <ac:grpSpMkLst>
            <pc:docMk/>
            <pc:sldMk cId="2981439060" sldId="279"/>
            <ac:grpSpMk id="3" creationId="{E168ED3F-461A-497A-B31E-C7FA49AC7CE7}"/>
          </ac:grpSpMkLst>
        </pc:grpChg>
        <pc:graphicFrameChg chg="mod">
          <ac:chgData name="Nick Cox" userId="65ed39002b2a1884" providerId="LiveId" clId="{52B5D982-B895-4A26-B954-BC4F6D608B77}" dt="2020-12-01T18:26:02.015" v="14466" actId="1035"/>
          <ac:graphicFrameMkLst>
            <pc:docMk/>
            <pc:sldMk cId="2981439060" sldId="279"/>
            <ac:graphicFrameMk id="6" creationId="{4663C812-969C-48F5-A553-87393E040024}"/>
          </ac:graphicFrameMkLst>
        </pc:graphicFrameChg>
        <pc:picChg chg="add 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" creationId="{CD9BF17B-B08D-460D-8E74-E5BE7F5F9EB2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2" creationId="{843D7B19-FBAF-4516-819D-D5BBA4E5F3C3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4" creationId="{DDEB2ECD-DCE6-4117-9D13-BD00FF4DAAD6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6" creationId="{50A16DE9-4D41-4504-B25A-BB9BE58F1CC6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8" creationId="{1F4C48B5-BEC2-40D8-861C-19A6302027A0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40" creationId="{5153278C-C225-424A-AF1B-65A9C5076CF7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44" creationId="{725DCAE3-D410-4E01-B3B7-9115F157C603}"/>
          </ac:picMkLst>
        </pc:picChg>
      </pc:sldChg>
      <pc:sldChg chg="addSp delSp modSp add del mod ord">
        <pc:chgData name="Nick Cox" userId="65ed39002b2a1884" providerId="LiveId" clId="{52B5D982-B895-4A26-B954-BC4F6D608B77}" dt="2020-12-01T19:29:35.599" v="14901" actId="47"/>
        <pc:sldMkLst>
          <pc:docMk/>
          <pc:sldMk cId="157031547" sldId="280"/>
        </pc:sldMkLst>
        <pc:spChg chg="add mod">
          <ac:chgData name="Nick Cox" userId="65ed39002b2a1884" providerId="LiveId" clId="{52B5D982-B895-4A26-B954-BC4F6D608B77}" dt="2020-12-01T13:39:17.669" v="11523" actId="1076"/>
          <ac:spMkLst>
            <pc:docMk/>
            <pc:sldMk cId="157031547" sldId="280"/>
            <ac:spMk id="5" creationId="{1B556720-B3DE-4CC2-8D87-CCD3A76FB00A}"/>
          </ac:spMkLst>
        </pc:spChg>
        <pc:spChg chg="mod">
          <ac:chgData name="Nick Cox" userId="65ed39002b2a1884" providerId="LiveId" clId="{52B5D982-B895-4A26-B954-BC4F6D608B77}" dt="2020-12-01T19:26:05.484" v="14821" actId="207"/>
          <ac:spMkLst>
            <pc:docMk/>
            <pc:sldMk cId="157031547" sldId="280"/>
            <ac:spMk id="9" creationId="{F1D5C8D8-E86E-489F-95DB-10D10D7AC9B1}"/>
          </ac:spMkLst>
        </pc:spChg>
        <pc:spChg chg="mod">
          <ac:chgData name="Nick Cox" userId="65ed39002b2a1884" providerId="LiveId" clId="{52B5D982-B895-4A26-B954-BC4F6D608B77}" dt="2020-12-01T18:09:20.782" v="14091" actId="20577"/>
          <ac:spMkLst>
            <pc:docMk/>
            <pc:sldMk cId="157031547" sldId="280"/>
            <ac:spMk id="38" creationId="{F4AF79F6-9E5D-4CD1-9D85-F6401A3EB826}"/>
          </ac:spMkLst>
        </pc:spChg>
        <pc:grpChg chg="add del mod">
          <ac:chgData name="Nick Cox" userId="65ed39002b2a1884" providerId="LiveId" clId="{52B5D982-B895-4A26-B954-BC4F6D608B77}" dt="2020-12-01T19:27:01.790" v="14826" actId="478"/>
          <ac:grpSpMkLst>
            <pc:docMk/>
            <pc:sldMk cId="157031547" sldId="280"/>
            <ac:grpSpMk id="30" creationId="{8B6D6A85-8868-4D11-B385-8A98E9B7B96B}"/>
          </ac:grpSpMkLst>
        </pc:grpChg>
      </pc:sldChg>
      <pc:sldChg chg="addSp delSp modSp add mod ord">
        <pc:chgData name="Nick Cox" userId="65ed39002b2a1884" providerId="LiveId" clId="{52B5D982-B895-4A26-B954-BC4F6D608B77}" dt="2020-12-01T20:43:58.372" v="14963" actId="478"/>
        <pc:sldMkLst>
          <pc:docMk/>
          <pc:sldMk cId="3465156435" sldId="281"/>
        </pc:sldMkLst>
        <pc:spChg chg="mod">
          <ac:chgData name="Nick Cox" userId="65ed39002b2a1884" providerId="LiveId" clId="{52B5D982-B895-4A26-B954-BC4F6D608B77}" dt="2020-12-01T13:49:32.033" v="11706" actId="20577"/>
          <ac:spMkLst>
            <pc:docMk/>
            <pc:sldMk cId="3465156435" sldId="281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4:02:49.798" v="11921" actId="207"/>
          <ac:spMkLst>
            <pc:docMk/>
            <pc:sldMk cId="3465156435" sldId="281"/>
            <ac:spMk id="6" creationId="{E6A47F31-B1F2-4A63-A82A-417D1198F590}"/>
          </ac:spMkLst>
        </pc:spChg>
        <pc:spChg chg="mod">
          <ac:chgData name="Nick Cox" userId="65ed39002b2a1884" providerId="LiveId" clId="{52B5D982-B895-4A26-B954-BC4F6D608B77}" dt="2020-12-01T14:03:11.623" v="11926" actId="207"/>
          <ac:spMkLst>
            <pc:docMk/>
            <pc:sldMk cId="3465156435" sldId="281"/>
            <ac:spMk id="7" creationId="{E1B92262-ED18-4826-BC28-65694E397AB5}"/>
          </ac:spMkLst>
        </pc:spChg>
        <pc:spChg chg="add del mod">
          <ac:chgData name="Nick Cox" userId="65ed39002b2a1884" providerId="LiveId" clId="{52B5D982-B895-4A26-B954-BC4F6D608B77}" dt="2020-12-01T20:43:56.496" v="14962" actId="478"/>
          <ac:spMkLst>
            <pc:docMk/>
            <pc:sldMk cId="3465156435" sldId="281"/>
            <ac:spMk id="8" creationId="{039A6BD1-B381-4367-906D-6135D807780B}"/>
          </ac:spMkLst>
        </pc:spChg>
        <pc:spChg chg="add mod">
          <ac:chgData name="Nick Cox" userId="65ed39002b2a1884" providerId="LiveId" clId="{52B5D982-B895-4A26-B954-BC4F6D608B77}" dt="2020-12-01T14:03:07.415" v="11925" actId="207"/>
          <ac:spMkLst>
            <pc:docMk/>
            <pc:sldMk cId="3465156435" sldId="281"/>
            <ac:spMk id="9" creationId="{2785A323-9DA0-4CA5-9E5C-F327B464D652}"/>
          </ac:spMkLst>
        </pc:spChg>
        <pc:spChg chg="mod">
          <ac:chgData name="Nick Cox" userId="65ed39002b2a1884" providerId="LiveId" clId="{52B5D982-B895-4A26-B954-BC4F6D608B77}" dt="2020-12-01T17:59:08.257" v="13830" actId="20577"/>
          <ac:spMkLst>
            <pc:docMk/>
            <pc:sldMk cId="3465156435" sldId="281"/>
            <ac:spMk id="10" creationId="{7891ACFD-98B3-43CC-86DA-79AFE66B2210}"/>
          </ac:spMkLst>
        </pc:spChg>
        <pc:spChg chg="del">
          <ac:chgData name="Nick Cox" userId="65ed39002b2a1884" providerId="LiveId" clId="{52B5D982-B895-4A26-B954-BC4F6D608B77}" dt="2020-12-01T13:47:05.867" v="11584" actId="478"/>
          <ac:spMkLst>
            <pc:docMk/>
            <pc:sldMk cId="3465156435" sldId="281"/>
            <ac:spMk id="11" creationId="{B35507E5-DCA0-4528-A79D-E862B0680DA1}"/>
          </ac:spMkLst>
        </pc:spChg>
        <pc:spChg chg="del">
          <ac:chgData name="Nick Cox" userId="65ed39002b2a1884" providerId="LiveId" clId="{52B5D982-B895-4A26-B954-BC4F6D608B77}" dt="2020-12-01T13:47:03.334" v="11583" actId="478"/>
          <ac:spMkLst>
            <pc:docMk/>
            <pc:sldMk cId="3465156435" sldId="281"/>
            <ac:spMk id="12" creationId="{1460EC6E-01E4-4708-86E1-B18AC3837D0C}"/>
          </ac:spMkLst>
        </pc:spChg>
        <pc:spChg chg="add mod">
          <ac:chgData name="Nick Cox" userId="65ed39002b2a1884" providerId="LiveId" clId="{52B5D982-B895-4A26-B954-BC4F6D608B77}" dt="2020-12-01T18:00:16.517" v="13876" actId="20577"/>
          <ac:spMkLst>
            <pc:docMk/>
            <pc:sldMk cId="3465156435" sldId="281"/>
            <ac:spMk id="13" creationId="{C4E8CF8B-BF57-426B-A45F-B646896BFED3}"/>
          </ac:spMkLst>
        </pc:spChg>
        <pc:spChg chg="add mod">
          <ac:chgData name="Nick Cox" userId="65ed39002b2a1884" providerId="LiveId" clId="{52B5D982-B895-4A26-B954-BC4F6D608B77}" dt="2020-12-01T18:00:32.347" v="13877" actId="255"/>
          <ac:spMkLst>
            <pc:docMk/>
            <pc:sldMk cId="3465156435" sldId="281"/>
            <ac:spMk id="14" creationId="{DB70D9F8-A92D-4D22-8FD1-801F0F73B128}"/>
          </ac:spMkLst>
        </pc:spChg>
        <pc:spChg chg="add mod">
          <ac:chgData name="Nick Cox" userId="65ed39002b2a1884" providerId="LiveId" clId="{52B5D982-B895-4A26-B954-BC4F6D608B77}" dt="2020-12-01T18:00:38.185" v="13878" actId="255"/>
          <ac:spMkLst>
            <pc:docMk/>
            <pc:sldMk cId="3465156435" sldId="281"/>
            <ac:spMk id="15" creationId="{1056D332-1541-4990-BA71-FEB0CE575CF5}"/>
          </ac:spMkLst>
        </pc:spChg>
        <pc:cxnChg chg="add del mod">
          <ac:chgData name="Nick Cox" userId="65ed39002b2a1884" providerId="LiveId" clId="{52B5D982-B895-4A26-B954-BC4F6D608B77}" dt="2020-12-01T20:43:58.372" v="14963" actId="478"/>
          <ac:cxnSpMkLst>
            <pc:docMk/>
            <pc:sldMk cId="3465156435" sldId="281"/>
            <ac:cxnSpMk id="4" creationId="{A55A8FBA-8AA2-4E9C-8308-C54C3E35EF23}"/>
          </ac:cxnSpMkLst>
        </pc:cxnChg>
        <pc:cxnChg chg="add del mod">
          <ac:chgData name="Nick Cox" userId="65ed39002b2a1884" providerId="LiveId" clId="{52B5D982-B895-4A26-B954-BC4F6D608B77}" dt="2020-12-01T20:43:53.092" v="14958"/>
          <ac:cxnSpMkLst>
            <pc:docMk/>
            <pc:sldMk cId="3465156435" sldId="281"/>
            <ac:cxnSpMk id="16" creationId="{E080FCE6-E393-4BEE-AF68-8DCEC82163AE}"/>
          </ac:cxnSpMkLst>
        </pc:cxnChg>
      </pc:sldChg>
      <pc:sldChg chg="add del">
        <pc:chgData name="Nick Cox" userId="65ed39002b2a1884" providerId="LiveId" clId="{52B5D982-B895-4A26-B954-BC4F6D608B77}" dt="2020-12-01T16:17:54.114" v="12781" actId="47"/>
        <pc:sldMkLst>
          <pc:docMk/>
          <pc:sldMk cId="1823042401" sldId="282"/>
        </pc:sldMkLst>
      </pc:sldChg>
      <pc:sldChg chg="add del">
        <pc:chgData name="Nick Cox" userId="65ed39002b2a1884" providerId="LiveId" clId="{52B5D982-B895-4A26-B954-BC4F6D608B77}" dt="2020-12-01T18:01:25.846" v="13879" actId="47"/>
        <pc:sldMkLst>
          <pc:docMk/>
          <pc:sldMk cId="2740252140" sldId="282"/>
        </pc:sldMkLst>
      </pc:sldChg>
      <pc:sldChg chg="add del ord">
        <pc:chgData name="Nick Cox" userId="65ed39002b2a1884" providerId="LiveId" clId="{52B5D982-B895-4A26-B954-BC4F6D608B77}" dt="2020-12-01T20:40:35.723" v="14945" actId="47"/>
        <pc:sldMkLst>
          <pc:docMk/>
          <pc:sldMk cId="3205235390" sldId="282"/>
        </pc:sldMkLst>
      </pc:sldChg>
      <pc:sldChg chg="add del">
        <pc:chgData name="Nick Cox" userId="65ed39002b2a1884" providerId="LiveId" clId="{52B5D982-B895-4A26-B954-BC4F6D608B77}" dt="2020-12-01T16:17:50.514" v="12780" actId="47"/>
        <pc:sldMkLst>
          <pc:docMk/>
          <pc:sldMk cId="3966397635" sldId="283"/>
        </pc:sldMkLst>
      </pc:sldChg>
      <pc:sldMasterChg chg="addSp delSp modSp mod modSldLayout">
        <pc:chgData name="Nick Cox" userId="65ed39002b2a1884" providerId="LiveId" clId="{52B5D982-B895-4A26-B954-BC4F6D608B77}" dt="2020-12-01T14:30:21.752" v="12194" actId="1037"/>
        <pc:sldMasterMkLst>
          <pc:docMk/>
          <pc:sldMasterMk cId="2165643914" sldId="2147483648"/>
        </pc:sldMasterMkLst>
        <pc:spChg chg="add del mod">
          <ac:chgData name="Nick Cox" userId="65ed39002b2a1884" providerId="LiveId" clId="{52B5D982-B895-4A26-B954-BC4F6D608B77}" dt="2020-11-16T20:51:32.270" v="110" actId="478"/>
          <ac:spMkLst>
            <pc:docMk/>
            <pc:sldMasterMk cId="2165643914" sldId="2147483648"/>
            <ac:spMk id="7" creationId="{CA5CADD9-C8BD-47FC-BC42-E84DC1F44198}"/>
          </ac:spMkLst>
        </pc:spChg>
        <pc:spChg chg="add mod">
          <ac:chgData name="Nick Cox" userId="65ed39002b2a1884" providerId="LiveId" clId="{52B5D982-B895-4A26-B954-BC4F6D608B77}" dt="2020-11-19T01:24:07.726" v="7328" actId="1035"/>
          <ac:spMkLst>
            <pc:docMk/>
            <pc:sldMasterMk cId="2165643914" sldId="2147483648"/>
            <ac:spMk id="8" creationId="{F2058A68-2551-4E6A-8217-CA9A8F328516}"/>
          </ac:spMkLst>
        </pc:spChg>
        <pc:sldLayoutChg chg="addSp modSp">
          <pc:chgData name="Nick Cox" userId="65ed39002b2a1884" providerId="LiveId" clId="{52B5D982-B895-4A26-B954-BC4F6D608B77}" dt="2020-11-16T20:50:55.030" v="108"/>
          <pc:sldLayoutMkLst>
            <pc:docMk/>
            <pc:sldMasterMk cId="2165643914" sldId="2147483648"/>
            <pc:sldLayoutMk cId="2144256330" sldId="2147483649"/>
          </pc:sldLayoutMkLst>
          <pc:spChg chg="add mod">
            <ac:chgData name="Nick Cox" userId="65ed39002b2a1884" providerId="LiveId" clId="{52B5D982-B895-4A26-B954-BC4F6D608B77}" dt="2020-11-16T20:50:55.030" v="108"/>
            <ac:spMkLst>
              <pc:docMk/>
              <pc:sldMasterMk cId="2165643914" sldId="2147483648"/>
              <pc:sldLayoutMk cId="2144256330" sldId="2147483649"/>
              <ac:spMk id="7" creationId="{99FE7F65-8DC3-4DBD-BC76-2F52789D8EA2}"/>
            </ac:spMkLst>
          </pc:spChg>
        </pc:sldLayoutChg>
        <pc:sldLayoutChg chg="addSp delSp modSp mod">
          <pc:chgData name="Nick Cox" userId="65ed39002b2a1884" providerId="LiveId" clId="{52B5D982-B895-4A26-B954-BC4F6D608B77}" dt="2020-12-01T14:30:21.752" v="12194" actId="1037"/>
          <pc:sldLayoutMkLst>
            <pc:docMk/>
            <pc:sldMasterMk cId="2165643914" sldId="2147483648"/>
            <pc:sldLayoutMk cId="1668302998" sldId="2147483650"/>
          </pc:sldLayoutMkLst>
          <pc:spChg chg="mod">
            <ac:chgData name="Nick Cox" userId="65ed39002b2a1884" providerId="LiveId" clId="{52B5D982-B895-4A26-B954-BC4F6D608B77}" dt="2020-12-01T14:30:21.752" v="12194" actId="1037"/>
            <ac:spMkLst>
              <pc:docMk/>
              <pc:sldMasterMk cId="2165643914" sldId="2147483648"/>
              <pc:sldLayoutMk cId="1668302998" sldId="2147483650"/>
              <ac:spMk id="2" creationId="{C904941E-0470-481D-AC16-C5507FAB6E65}"/>
            </ac:spMkLst>
          </pc:spChg>
          <pc:spChg chg="del mod ord">
            <ac:chgData name="Nick Cox" userId="65ed39002b2a1884" providerId="LiveId" clId="{52B5D982-B895-4A26-B954-BC4F6D608B77}" dt="2020-11-16T20:52:39.715" v="115" actId="478"/>
            <ac:spMkLst>
              <pc:docMk/>
              <pc:sldMasterMk cId="2165643914" sldId="2147483648"/>
              <pc:sldLayoutMk cId="1668302998" sldId="2147483650"/>
              <ac:spMk id="9" creationId="{74902971-0D38-4BC7-B455-8FCD31FF68E6}"/>
            </ac:spMkLst>
          </pc:spChg>
          <pc:spChg chg="add mod">
            <ac:chgData name="Nick Cox" userId="65ed39002b2a1884" providerId="LiveId" clId="{52B5D982-B895-4A26-B954-BC4F6D608B77}" dt="2020-11-16T20:42:28.495" v="39" actId="1076"/>
            <ac:spMkLst>
              <pc:docMk/>
              <pc:sldMasterMk cId="2165643914" sldId="2147483648"/>
              <pc:sldLayoutMk cId="1668302998" sldId="2147483650"/>
              <ac:spMk id="13" creationId="{796254DF-779F-4FA1-8B12-98A3EE9527E0}"/>
            </ac:spMkLst>
          </pc:spChg>
          <pc:spChg chg="add del mod">
            <ac:chgData name="Nick Cox" userId="65ed39002b2a1884" providerId="LiveId" clId="{52B5D982-B895-4A26-B954-BC4F6D608B77}" dt="2020-11-16T20:51:45.466" v="111" actId="478"/>
            <ac:spMkLst>
              <pc:docMk/>
              <pc:sldMasterMk cId="2165643914" sldId="2147483648"/>
              <pc:sldLayoutMk cId="1668302998" sldId="2147483650"/>
              <ac:spMk id="14" creationId="{977E5AB6-A02F-44B3-8147-22813B642D64}"/>
            </ac:spMkLst>
          </pc:spChg>
          <pc:picChg chg="add mod">
            <ac:chgData name="Nick Cox" userId="65ed39002b2a1884" providerId="LiveId" clId="{52B5D982-B895-4A26-B954-BC4F6D608B77}" dt="2020-11-18T22:26:23.577" v="5386" actId="1076"/>
            <ac:picMkLst>
              <pc:docMk/>
              <pc:sldMasterMk cId="2165643914" sldId="2147483648"/>
              <pc:sldLayoutMk cId="1668302998" sldId="2147483650"/>
              <ac:picMk id="4" creationId="{B2B4521C-EDF0-482C-B282-320643344429}"/>
            </ac:picMkLst>
          </pc:picChg>
        </pc:sldLayoutChg>
      </pc:sldMasterChg>
    </pc:docChg>
  </pc:docChgLst>
  <pc:docChgLst>
    <pc:chgData name="Nick Cox" userId="65ed39002b2a1884" providerId="LiveId" clId="{B9381F10-ED44-44BF-A0C5-3D08EDF25560}"/>
    <pc:docChg chg="modSld">
      <pc:chgData name="Nick Cox" userId="65ed39002b2a1884" providerId="LiveId" clId="{B9381F10-ED44-44BF-A0C5-3D08EDF25560}" dt="2020-11-20T02:47:50.861" v="21" actId="20577"/>
      <pc:docMkLst>
        <pc:docMk/>
      </pc:docMkLst>
      <pc:sldChg chg="modSp mod">
        <pc:chgData name="Nick Cox" userId="65ed39002b2a1884" providerId="LiveId" clId="{B9381F10-ED44-44BF-A0C5-3D08EDF25560}" dt="2020-11-20T02:47:50.861" v="21" actId="20577"/>
        <pc:sldMkLst>
          <pc:docMk/>
          <pc:sldMk cId="2053561405" sldId="273"/>
        </pc:sldMkLst>
        <pc:spChg chg="mod">
          <ac:chgData name="Nick Cox" userId="65ed39002b2a1884" providerId="LiveId" clId="{B9381F10-ED44-44BF-A0C5-3D08EDF25560}" dt="2020-11-20T02:47:50.861" v="21" actId="20577"/>
          <ac:spMkLst>
            <pc:docMk/>
            <pc:sldMk cId="2053561405" sldId="273"/>
            <ac:spMk id="2" creationId="{254D9649-3806-4C71-8BC2-910E986CF353}"/>
          </ac:spMkLst>
        </pc:spChg>
      </pc:sldChg>
      <pc:sldChg chg="modSp mod">
        <pc:chgData name="Nick Cox" userId="65ed39002b2a1884" providerId="LiveId" clId="{B9381F10-ED44-44BF-A0C5-3D08EDF25560}" dt="2020-11-20T02:47:44.781" v="10" actId="20577"/>
        <pc:sldMkLst>
          <pc:docMk/>
          <pc:sldMk cId="1142931789" sldId="275"/>
        </pc:sldMkLst>
        <pc:spChg chg="mod">
          <ac:chgData name="Nick Cox" userId="65ed39002b2a1884" providerId="LiveId" clId="{B9381F10-ED44-44BF-A0C5-3D08EDF25560}" dt="2020-11-20T02:47:44.781" v="10" actId="20577"/>
          <ac:spMkLst>
            <pc:docMk/>
            <pc:sldMk cId="1142931789" sldId="275"/>
            <ac:spMk id="2" creationId="{254D9649-3806-4C71-8BC2-910E986CF35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\Desktop\airfare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 in Model Effectiveness by Adding Features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Sheet1!$D$4</c:f>
              <c:strCache>
                <c:ptCount val="1"/>
                <c:pt idx="0">
                  <c:v>% Change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F-4A04-AD2F-8D048D1EAB3D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F-4A04-AD2F-8D048D1EAB3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5F-4A04-AD2F-8D048D1EAB3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alpha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5F-4A04-AD2F-8D048D1EAB3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alpha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5F-4A04-AD2F-8D048D1EAB3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5F-4A04-AD2F-8D048D1EAB3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5F-4A04-AD2F-8D048D1EAB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Sheet1!$C$5:$C$11</c:f>
              <c:strCache>
                <c:ptCount val="7"/>
                <c:pt idx="0">
                  <c:v>Oil Price</c:v>
                </c:pt>
                <c:pt idx="1">
                  <c:v>Demand</c:v>
                </c:pt>
                <c:pt idx="2">
                  <c:v>Politics</c:v>
                </c:pt>
                <c:pt idx="3">
                  <c:v>High Temps</c:v>
                </c:pt>
                <c:pt idx="4">
                  <c:v>McDonalds</c:v>
                </c:pt>
                <c:pt idx="5">
                  <c:v>Prosperity</c:v>
                </c:pt>
                <c:pt idx="6">
                  <c:v>Happiness</c:v>
                </c:pt>
              </c:strCache>
            </c:strRef>
          </c:cat>
          <c:val>
            <c:numRef>
              <c:f>Sheet1!$D$5:$D$11</c:f>
              <c:numCache>
                <c:formatCode>General</c:formatCode>
                <c:ptCount val="7"/>
                <c:pt idx="0">
                  <c:v>-0.65</c:v>
                </c:pt>
                <c:pt idx="1">
                  <c:v>-0.53</c:v>
                </c:pt>
                <c:pt idx="2">
                  <c:v>0.89</c:v>
                </c:pt>
                <c:pt idx="3">
                  <c:v>1.7</c:v>
                </c:pt>
                <c:pt idx="4">
                  <c:v>3.06</c:v>
                </c:pt>
                <c:pt idx="5">
                  <c:v>3.16</c:v>
                </c:pt>
                <c:pt idx="6">
                  <c:v>3.18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75F-4A04-AD2F-8D048D1EAB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7"/>
        <c:overlap val="23"/>
        <c:axId val="1550644224"/>
        <c:axId val="1619029760"/>
      </c:barChart>
      <c:catAx>
        <c:axId val="1550644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/>
                  <a:t>Added Features</a:t>
                </a:r>
              </a:p>
            </c:rich>
          </c:tx>
          <c:layout>
            <c:manualLayout>
              <c:xMode val="edge"/>
              <c:yMode val="edge"/>
              <c:x val="0.48038286957083881"/>
              <c:y val="0.94983331556205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029760"/>
        <c:crosses val="autoZero"/>
        <c:auto val="1"/>
        <c:lblAlgn val="ctr"/>
        <c:lblOffset val="100"/>
        <c:noMultiLvlLbl val="0"/>
      </c:catAx>
      <c:valAx>
        <c:axId val="161902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Model Improvement (% Change)</a:t>
                </a:r>
              </a:p>
            </c:rich>
          </c:tx>
          <c:layout>
            <c:manualLayout>
              <c:xMode val="edge"/>
              <c:yMode val="edge"/>
              <c:x val="1.0952868000849641E-2"/>
              <c:y val="0.281252490602758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4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5C83-0803-470A-8EE3-0BB557A02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5BD5F-D56F-45D4-8E8A-2C203F6DF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5AD7B-2B68-4AFF-8836-ABA50854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411A-CAAD-4294-83BB-7FB4BCC7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31A8-B51D-4304-AB1C-BFFBE300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9FE7F65-8DC3-4DBD-BC76-2F52789D8EA2}"/>
              </a:ext>
            </a:extLst>
          </p:cNvPr>
          <p:cNvSpPr txBox="1">
            <a:spLocks/>
          </p:cNvSpPr>
          <p:nvPr userDrawn="1"/>
        </p:nvSpPr>
        <p:spPr>
          <a:xfrm>
            <a:off x="11684524" y="6359034"/>
            <a:ext cx="40928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A23D92-180F-47DF-9277-39DE667444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2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854F-8709-4139-A5BA-24F12B17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28595-8A6C-472D-936D-0E9A036E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5B9A-2D98-4D8A-8C08-8150DAA2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F8B4-6624-422A-BBA7-D225727C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9094D-EE94-48B1-98CB-D102FDBD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3ABB5-E2AD-4FE9-8FAA-8410051E8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C1B67-4107-49B6-8D2A-6888E088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7B8D2-4B0F-41E9-91BA-5B21063D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043EE-E4C1-4EA9-BE51-EE3F74F5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F120A-E047-4C7A-BF82-7F7DD12D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B070BF-9942-49E7-9A1C-03487408266B}"/>
              </a:ext>
            </a:extLst>
          </p:cNvPr>
          <p:cNvSpPr/>
          <p:nvPr userDrawn="1"/>
        </p:nvSpPr>
        <p:spPr>
          <a:xfrm>
            <a:off x="71309" y="469783"/>
            <a:ext cx="12120690" cy="1040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4941E-0470-481D-AC16-C5507FA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83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72A53-685B-455F-924D-42F843524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5EE238CF-3D0E-4BA0-AFF5-D64315466632}"/>
              </a:ext>
            </a:extLst>
          </p:cNvPr>
          <p:cNvCxnSpPr>
            <a:cxnSpLocks/>
          </p:cNvCxnSpPr>
          <p:nvPr userDrawn="1"/>
        </p:nvCxnSpPr>
        <p:spPr>
          <a:xfrm>
            <a:off x="33984" y="-7144"/>
            <a:ext cx="0" cy="167163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A6C912-DF56-4720-BB10-AABDBF977544}"/>
              </a:ext>
            </a:extLst>
          </p:cNvPr>
          <p:cNvCxnSpPr>
            <a:cxnSpLocks/>
          </p:cNvCxnSpPr>
          <p:nvPr userDrawn="1"/>
        </p:nvCxnSpPr>
        <p:spPr>
          <a:xfrm>
            <a:off x="11743165" y="6471669"/>
            <a:ext cx="0" cy="16765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254DF-779F-4FA1-8B12-98A3EE9527E0}"/>
              </a:ext>
            </a:extLst>
          </p:cNvPr>
          <p:cNvSpPr txBox="1"/>
          <p:nvPr userDrawn="1"/>
        </p:nvSpPr>
        <p:spPr>
          <a:xfrm>
            <a:off x="139614" y="6424689"/>
            <a:ext cx="767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7030A0"/>
                </a:solidFill>
              </a:rPr>
              <a:t>CIS 9650 Group Project: United States Domestic Airfare Prediction</a:t>
            </a:r>
            <a:endParaRPr lang="en-US" sz="1050" dirty="0"/>
          </a:p>
        </p:txBody>
      </p:sp>
      <p:pic>
        <p:nvPicPr>
          <p:cNvPr id="4" name="Picture 2" descr="Boeing 787 transparent PNG - StickPNG">
            <a:extLst>
              <a:ext uri="{FF2B5EF4-FFF2-40B4-BE49-F238E27FC236}">
                <a16:creationId xmlns:a16="http://schemas.microsoft.com/office/drawing/2014/main" id="{B2B4521C-EDF0-482C-B282-320643344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04" y="-738164"/>
            <a:ext cx="3394692" cy="33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3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693E-4876-4C5C-9ED5-78739CC6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39353-5FBA-4CB4-98A2-708F18CE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4EB3F-5501-45D0-9C4B-8A47DAF4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3A32-9DB4-418F-9098-D86F5BA2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3792-EB77-455B-A504-A9C71EBF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8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7F00-C1AE-4994-A7C5-9D010CAB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EFCC-88BC-4E36-B24B-A17ED0D51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3A20C-614F-43E9-B9EC-2730696A6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BACB-2D4A-4725-B9AB-86C8A33E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F826C-1511-41CB-8222-CC9EC0B7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0EA7E-0EF7-4B0E-95EF-BEDFA8BA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1AE8-587F-4665-B1F4-C2052AB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F4973-C8E1-4CB9-8F8A-5F53BF05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F39BE-8D34-47EF-87EE-79A77210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C8FAA-D55D-4495-9FA7-B6A5B2A9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8F017-21FF-440B-B893-40F11AB87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4FEF7-F654-4E35-9410-6911A1FA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2ED59-1FAF-4341-9072-2E256AFE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0C13A-9EFE-47E6-A149-6AB2C2FB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0EFD-F8D0-4D4A-9AA7-7AB2ED4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0D585-B0B5-4348-B2EE-381E74E0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FE398-4910-4AEB-BD0F-D5D41267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B1DA-F099-4A34-8816-A02F12BD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3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B0564-3763-491D-B450-35D78C4F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89A5B-2CD1-4370-92A9-D1457E6E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A891C-A204-4F86-98C0-4573BE8C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直接连接符 13">
            <a:extLst>
              <a:ext uri="{FF2B5EF4-FFF2-40B4-BE49-F238E27FC236}">
                <a16:creationId xmlns:a16="http://schemas.microsoft.com/office/drawing/2014/main" id="{EF46D2B2-4335-4440-BD9E-4D3840144776}"/>
              </a:ext>
            </a:extLst>
          </p:cNvPr>
          <p:cNvCxnSpPr>
            <a:cxnSpLocks/>
          </p:cNvCxnSpPr>
          <p:nvPr userDrawn="1"/>
        </p:nvCxnSpPr>
        <p:spPr>
          <a:xfrm>
            <a:off x="33984" y="-7144"/>
            <a:ext cx="0" cy="16716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4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CB0B-A226-4546-97A7-A252F443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789C-750C-43A9-A1C5-34BFC0FB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1E171-94CD-4984-AFCD-1B8A8912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21A3F-8BB8-4410-9CEB-2CE733F7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4EA0C-D18F-4EDB-849D-40B1EAFB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1995D-040E-429D-BBBA-DD5B126E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AA2D-0F5D-42B1-99C8-8733F504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7EF710-47D6-4B99-959E-BA30F0133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2624C-242F-4043-8CA5-7752D9DB7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7C063-0AF1-4303-891B-C68CD0F6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79C35-FF66-4B0E-A0C9-E93F9AD8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D386F-39AD-4A44-AA46-2DC0E1D7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690C6-1E08-4229-A442-CC6C1F0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EF59-1C5C-43F6-9825-5A1F7A8B0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5F16C-D34B-43A9-83C1-30AD72A7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AEA0-10C3-451E-AECC-4704A92F4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6900-811B-447A-9907-545A14D6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2058A68-2551-4E6A-8217-CA9A8F328516}"/>
              </a:ext>
            </a:extLst>
          </p:cNvPr>
          <p:cNvSpPr txBox="1">
            <a:spLocks/>
          </p:cNvSpPr>
          <p:nvPr userDrawn="1"/>
        </p:nvSpPr>
        <p:spPr>
          <a:xfrm>
            <a:off x="11684524" y="6367702"/>
            <a:ext cx="507476" cy="365125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A23D92-180F-47DF-9277-39DE667444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64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nickdcox.pythonanywher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openxmlformats.org/officeDocument/2006/relationships/hyperlink" Target="https://wallethub.com/edu/happiest-states/6959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hyperlink" Target="https://www.bts.dot.gov/newsroom/2018-traffic-data-us-airlines-and-foreign-airlines-us-flights" TargetMode="External"/><Relationship Id="rId17" Type="http://schemas.openxmlformats.org/officeDocument/2006/relationships/hyperlink" Target="https://www.businessinsider.com/final-electoral-college-map-trump-clinton-2016-11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www.usclimatedata.com/" TargetMode="External"/><Relationship Id="rId20" Type="http://schemas.openxmlformats.org/officeDocument/2006/relationships/hyperlink" Target="https://www.usatoday.com/story/money/business/2018/09/13/mcdonalds-states-most-stores/37748287/" TargetMode="Externa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microsoft.com/office/2007/relationships/hdphoto" Target="../media/hdphoto6.wdp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11.png"/><Relationship Id="rId10" Type="http://schemas.openxmlformats.org/officeDocument/2006/relationships/hyperlink" Target="https://inflationdata.com/articles/inflation-adjusted-prices/historical-crude-oil-prices-table/" TargetMode="External"/><Relationship Id="rId19" Type="http://schemas.openxmlformats.org/officeDocument/2006/relationships/hyperlink" Target="https://li.com/wp-content/uploads/2019/07/USPI_web.pdf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transtats.bts.gov/DatabaseInfo.asp?DB_ID=125" TargetMode="External"/><Relationship Id="rId14" Type="http://schemas.microsoft.com/office/2007/relationships/hdphoto" Target="../media/hdphoto4.wdp"/><Relationship Id="rId22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C0718A-7828-4614-9561-D2BF069F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90" y="-331366"/>
            <a:ext cx="12431916" cy="8235835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B6FD554-4835-461F-AC37-2E1349E69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07" y="591425"/>
            <a:ext cx="11523383" cy="1593250"/>
          </a:xfrm>
          <a:solidFill>
            <a:srgbClr val="D9D9D9">
              <a:alpha val="80000"/>
            </a:srgbClr>
          </a:solidFill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800" b="1" dirty="0">
                <a:solidFill>
                  <a:srgbClr val="7030A0"/>
                </a:solidFill>
                <a:latin typeface="+mn-lt"/>
              </a:rPr>
              <a:t>UNITED STATES DOMESTIC</a:t>
            </a:r>
            <a:br>
              <a:rPr lang="en-US" altLang="zh-CN" sz="4800" b="1" dirty="0">
                <a:solidFill>
                  <a:srgbClr val="7030A0"/>
                </a:solidFill>
                <a:latin typeface="+mn-lt"/>
              </a:rPr>
            </a:br>
            <a:r>
              <a:rPr lang="en-US" altLang="zh-CN" sz="4800" b="1" dirty="0">
                <a:solidFill>
                  <a:srgbClr val="7030A0"/>
                </a:solidFill>
                <a:latin typeface="+mn-lt"/>
              </a:rPr>
              <a:t>AIRFARE PREDICTION</a:t>
            </a:r>
            <a:endParaRPr lang="zh-CN" altLang="en-US" sz="48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B3AC0C3-C7F5-42F9-873B-EDB555FD3F75}"/>
              </a:ext>
            </a:extLst>
          </p:cNvPr>
          <p:cNvSpPr txBox="1">
            <a:spLocks/>
          </p:cNvSpPr>
          <p:nvPr/>
        </p:nvSpPr>
        <p:spPr>
          <a:xfrm>
            <a:off x="246808" y="2478290"/>
            <a:ext cx="4286189" cy="382994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+mn-lt"/>
                <a:ea typeface="等线 Light"/>
                <a:cs typeface="Helvetica"/>
              </a:rPr>
              <a:t>CIS 9650 GROUP PROJECT </a:t>
            </a:r>
            <a:r>
              <a:rPr lang="en-US" altLang="zh-CN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|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  <a:ea typeface="等线 Light"/>
                <a:cs typeface="Helvetica"/>
              </a:rPr>
              <a:t> </a:t>
            </a:r>
            <a:r>
              <a:rPr lang="en-US" altLang="zh-CN" sz="1600" b="1" dirty="0">
                <a:solidFill>
                  <a:srgbClr val="00B0F0"/>
                </a:solidFill>
                <a:latin typeface="+mn-lt"/>
                <a:ea typeface="等线 Light"/>
                <a:cs typeface="Helvetica"/>
              </a:rPr>
              <a:t>DECEMBER 12, 2020</a:t>
            </a:r>
            <a:endParaRPr lang="zh-CN" altLang="en-US" sz="1600" b="1" dirty="0">
              <a:solidFill>
                <a:srgbClr val="00B0F0"/>
              </a:solidFill>
              <a:latin typeface="+mn-lt"/>
              <a:ea typeface="等线 Light"/>
              <a:cs typeface="Helvetica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6B659BD-BC78-4A24-910C-8D9EAF7FD39A}"/>
              </a:ext>
            </a:extLst>
          </p:cNvPr>
          <p:cNvSpPr txBox="1">
            <a:spLocks/>
          </p:cNvSpPr>
          <p:nvPr/>
        </p:nvSpPr>
        <p:spPr>
          <a:xfrm>
            <a:off x="251142" y="2814157"/>
            <a:ext cx="7956790" cy="340742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AU" altLang="zh-CN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A</a:t>
            </a:r>
            <a:r>
              <a:rPr lang="en-US" altLang="zh-CN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NNA BAE, DEWAN CHOUDHURY, NICK COX, </a:t>
            </a:r>
            <a:r>
              <a:rPr lang="en-US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JANERISA ENCARNACION, REBEKA HAQUE, DUYEN NGUYEN</a:t>
            </a:r>
            <a:endParaRPr lang="en-US" altLang="zh-CN" sz="1600" b="1" dirty="0">
              <a:solidFill>
                <a:srgbClr val="7030A0"/>
              </a:solidFill>
              <a:latin typeface="+mn-lt"/>
              <a:ea typeface="等线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947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BF6581-A1A8-4B85-8DC3-45BB7A5FA638}"/>
              </a:ext>
            </a:extLst>
          </p:cNvPr>
          <p:cNvSpPr/>
          <p:nvPr/>
        </p:nvSpPr>
        <p:spPr>
          <a:xfrm>
            <a:off x="1455336" y="1782899"/>
            <a:ext cx="9374454" cy="4578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/ Insights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68ED3F-461A-497A-B31E-C7FA49AC7CE7}"/>
              </a:ext>
            </a:extLst>
          </p:cNvPr>
          <p:cNvGrpSpPr/>
          <p:nvPr/>
        </p:nvGrpSpPr>
        <p:grpSpPr>
          <a:xfrm>
            <a:off x="1764760" y="1756750"/>
            <a:ext cx="8662480" cy="4604809"/>
            <a:chOff x="1867180" y="1808756"/>
            <a:chExt cx="8662480" cy="4604809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663C812-969C-48F5-A553-87393E0400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070721"/>
                </p:ext>
              </p:extLst>
            </p:nvPr>
          </p:nvGraphicFramePr>
          <p:xfrm>
            <a:off x="1867180" y="1808756"/>
            <a:ext cx="8662480" cy="4604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1032" name="Picture 8" descr="Logo, logos, mcdonalds icon - Free download on Iconfinder">
              <a:extLst>
                <a:ext uri="{FF2B5EF4-FFF2-40B4-BE49-F238E27FC236}">
                  <a16:creationId xmlns:a16="http://schemas.microsoft.com/office/drawing/2014/main" id="{843D7B19-FBAF-4516-819D-D5BBA4E5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689" y="4565778"/>
              <a:ext cx="444029" cy="444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appiness - Free people icons">
              <a:extLst>
                <a:ext uri="{FF2B5EF4-FFF2-40B4-BE49-F238E27FC236}">
                  <a16:creationId xmlns:a16="http://schemas.microsoft.com/office/drawing/2014/main" id="{DDEB2ECD-DCE6-4117-9D13-BD00FF4DA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4000" y1="33778" x2="4000" y2="33778"/>
                          <a14:foregroundMark x1="34667" y1="39556" x2="34667" y2="39556"/>
                          <a14:foregroundMark x1="70222" y1="38667" x2="70222" y2="38667"/>
                          <a14:foregroundMark x1="52000" y1="74222" x2="52000" y2="7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1633" y="4629122"/>
              <a:ext cx="354660" cy="35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✅ Medical Prosperity vector icon. Style is flat symbol, black color,  rounded angles, light gray background. premium vector in Adobe Illustrator  ai ( .ai ) format, Encapsulated PostScript eps ( .eps ) format">
              <a:extLst>
                <a:ext uri="{FF2B5EF4-FFF2-40B4-BE49-F238E27FC236}">
                  <a16:creationId xmlns:a16="http://schemas.microsoft.com/office/drawing/2014/main" id="{50A16DE9-4D41-4504-B25A-BB9BE58F1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8730" l="0" r="99023">
                          <a14:foregroundMark x1="32520" y1="75000" x2="32520" y2="75000"/>
                          <a14:foregroundMark x1="40332" y1="52930" x2="40332" y2="52930"/>
                          <a14:foregroundMark x1="62109" y1="75781" x2="62109" y2="75781"/>
                          <a14:foregroundMark x1="8691" y1="24805" x2="8691" y2="24805"/>
                          <a14:foregroundMark x1="21973" y1="15234" x2="21973" y2="15234"/>
                          <a14:foregroundMark x1="36426" y1="12012" x2="36426" y2="12012"/>
                          <a14:foregroundMark x1="50488" y1="10840" x2="50488" y2="10840"/>
                          <a14:foregroundMark x1="64063" y1="13184" x2="64063" y2="13184"/>
                          <a14:foregroundMark x1="78320" y1="17383" x2="78320" y2="17383"/>
                          <a14:foregroundMark x1="92383" y1="24707" x2="92383" y2="24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1215" y="4601132"/>
              <a:ext cx="389520" cy="389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igh temperature - icon by Adioma">
              <a:extLst>
                <a:ext uri="{FF2B5EF4-FFF2-40B4-BE49-F238E27FC236}">
                  <a16:creationId xmlns:a16="http://schemas.microsoft.com/office/drawing/2014/main" id="{1F4C48B5-BEC2-40D8-861C-19A630202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21778" r="80444">
                          <a14:foregroundMark x1="41778" y1="81333" x2="41778" y2="81333"/>
                          <a14:foregroundMark x1="30667" y1="75111" x2="30667" y2="75111"/>
                          <a14:foregroundMark x1="65778" y1="59111" x2="65778" y2="59111"/>
                          <a14:foregroundMark x1="62222" y1="48444" x2="62222" y2="48444"/>
                          <a14:foregroundMark x1="63556" y1="36000" x2="63556" y2="36000"/>
                          <a14:foregroundMark x1="63111" y1="25778" x2="63111" y2="25778"/>
                          <a14:foregroundMark x1="65333" y1="12889" x2="65333" y2="1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300" y="4573188"/>
              <a:ext cx="429208" cy="42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con request: Government · Issue #2440 · FortAwesome/Font-Awesome · GitHub">
              <a:extLst>
                <a:ext uri="{FF2B5EF4-FFF2-40B4-BE49-F238E27FC236}">
                  <a16:creationId xmlns:a16="http://schemas.microsoft.com/office/drawing/2014/main" id="{5153278C-C225-424A-AF1B-65A9C5076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1" b="81934" l="9961" r="89941">
                          <a14:foregroundMark x1="38867" y1="47461" x2="38867" y2="474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587" y="4513973"/>
              <a:ext cx="580542" cy="58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Oil, drop, Rain icon">
              <a:extLst>
                <a:ext uri="{FF2B5EF4-FFF2-40B4-BE49-F238E27FC236}">
                  <a16:creationId xmlns:a16="http://schemas.microsoft.com/office/drawing/2014/main" id="{725DCAE3-D410-4E01-B3B7-9115F157C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823" y="5094515"/>
              <a:ext cx="345877" cy="3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axi, passenger icon - Free download on Iconfinder">
              <a:extLst>
                <a:ext uri="{FF2B5EF4-FFF2-40B4-BE49-F238E27FC236}">
                  <a16:creationId xmlns:a16="http://schemas.microsoft.com/office/drawing/2014/main" id="{CD9BF17B-B08D-460D-8E74-E5BE7F5F9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360" y="5059846"/>
              <a:ext cx="345877" cy="3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143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6CAA95-D883-455E-AF08-F104A5C7DA40}"/>
              </a:ext>
            </a:extLst>
          </p:cNvPr>
          <p:cNvSpPr/>
          <p:nvPr/>
        </p:nvSpPr>
        <p:spPr>
          <a:xfrm>
            <a:off x="5784299" y="1788288"/>
            <a:ext cx="5816879" cy="4278821"/>
          </a:xfrm>
          <a:prstGeom prst="rect">
            <a:avLst/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2C8DF-B8D2-4B1E-883D-FCFB4A70B2CE}"/>
              </a:ext>
            </a:extLst>
          </p:cNvPr>
          <p:cNvGrpSpPr/>
          <p:nvPr/>
        </p:nvGrpSpPr>
        <p:grpSpPr>
          <a:xfrm>
            <a:off x="550373" y="1788288"/>
            <a:ext cx="5044368" cy="4278821"/>
            <a:chOff x="6328250" y="2312470"/>
            <a:chExt cx="4572000" cy="33975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F485ED-28C3-442F-9FEE-7D269FAE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250" y="2598518"/>
              <a:ext cx="4572000" cy="311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39C57-44ED-406C-91BD-9261E138B258}"/>
                </a:ext>
              </a:extLst>
            </p:cNvPr>
            <p:cNvSpPr txBox="1"/>
            <p:nvPr/>
          </p:nvSpPr>
          <p:spPr>
            <a:xfrm>
              <a:off x="6889614" y="2312470"/>
              <a:ext cx="3762414" cy="244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/>
                <a:t>Base Model: Predictions vs True Values [After Tuning]</a:t>
              </a:r>
              <a:endParaRPr lang="en-US" sz="1400" b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81F858-7C6F-406A-8FA2-B66629C1B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831" y="2764399"/>
              <a:ext cx="3930619" cy="2582855"/>
            </a:xfrm>
            <a:prstGeom prst="line">
              <a:avLst/>
            </a:prstGeom>
            <a:ln w="28575">
              <a:solidFill>
                <a:srgbClr val="B482D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68D606E-2028-47CB-A027-DCE8F0AB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4" y="2675025"/>
            <a:ext cx="5367586" cy="315373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In a perfect model all data points would be distributed along the purple line, representing an R</a:t>
            </a:r>
            <a:r>
              <a:rPr lang="en-AU" sz="2400" baseline="30000" dirty="0"/>
              <a:t>2</a:t>
            </a:r>
            <a:r>
              <a:rPr lang="en-AU" sz="2400" dirty="0"/>
              <a:t> score of 1.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Although the points are generally clustered around the line, there is a lot of variability still, which is reflected by the R</a:t>
            </a:r>
            <a:r>
              <a:rPr lang="en-AU" sz="2400" baseline="30000" dirty="0"/>
              <a:t>2</a:t>
            </a:r>
            <a:r>
              <a:rPr lang="en-AU" sz="2400" dirty="0"/>
              <a:t> score of 0.3925 and the average error of $69.50 for the base model.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6304C-A925-4F2C-A3E9-D10E80D8E906}"/>
              </a:ext>
            </a:extLst>
          </p:cNvPr>
          <p:cNvSpPr/>
          <p:nvPr/>
        </p:nvSpPr>
        <p:spPr>
          <a:xfrm>
            <a:off x="5784299" y="1778112"/>
            <a:ext cx="5816879" cy="610898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MODEL EFFECTIVENESS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13404-DFA1-4129-B9C2-A9D9494EC2ED}"/>
              </a:ext>
            </a:extLst>
          </p:cNvPr>
          <p:cNvSpPr/>
          <p:nvPr/>
        </p:nvSpPr>
        <p:spPr>
          <a:xfrm>
            <a:off x="2938214" y="5841759"/>
            <a:ext cx="788724" cy="27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7368A-EE39-4EAE-AC67-D771F015CCD3}"/>
              </a:ext>
            </a:extLst>
          </p:cNvPr>
          <p:cNvSpPr/>
          <p:nvPr/>
        </p:nvSpPr>
        <p:spPr>
          <a:xfrm rot="16200000">
            <a:off x="203365" y="3844936"/>
            <a:ext cx="788724" cy="27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1F051-4FB5-4DD9-A0EC-A5019642DED9}"/>
              </a:ext>
            </a:extLst>
          </p:cNvPr>
          <p:cNvSpPr txBox="1"/>
          <p:nvPr/>
        </p:nvSpPr>
        <p:spPr>
          <a:xfrm>
            <a:off x="2748656" y="5880040"/>
            <a:ext cx="900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True Values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815564-2A78-4896-9814-2F434BC3327F}"/>
              </a:ext>
            </a:extLst>
          </p:cNvPr>
          <p:cNvSpPr txBox="1"/>
          <p:nvPr/>
        </p:nvSpPr>
        <p:spPr>
          <a:xfrm rot="16200000">
            <a:off x="112853" y="3890996"/>
            <a:ext cx="88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Predictions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356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Web User Interface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4DC59-EE26-4EE2-89DF-6CE044BEC2B7}"/>
              </a:ext>
            </a:extLst>
          </p:cNvPr>
          <p:cNvSpPr/>
          <p:nvPr/>
        </p:nvSpPr>
        <p:spPr>
          <a:xfrm>
            <a:off x="706385" y="1658276"/>
            <a:ext cx="4712603" cy="4518686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97664"/>
            <a:ext cx="4513858" cy="43513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We utilized Flask to develop a web interface for interacting with the prediction model.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The web app is hosted by Python Anywhere.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We utilized the Google Map API for mapping and displaying of coordinates as part of the prediction model.</a:t>
            </a:r>
            <a:endParaRPr lang="en-US" sz="24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0550F76-F7C9-4CEF-9764-194D4EFB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1" r="2391"/>
          <a:stretch/>
        </p:blipFill>
        <p:spPr>
          <a:xfrm>
            <a:off x="5573071" y="1658276"/>
            <a:ext cx="5971769" cy="4518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FDE1F9-0901-48D0-946F-7E48C554D058}"/>
              </a:ext>
            </a:extLst>
          </p:cNvPr>
          <p:cNvSpPr/>
          <p:nvPr/>
        </p:nvSpPr>
        <p:spPr>
          <a:xfrm>
            <a:off x="706385" y="1658276"/>
            <a:ext cx="4712603" cy="610898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FLASK + GOOGLE MAP API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4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Encountered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4444B5-2F67-41F8-B7CB-AF9CCCE15BB0}"/>
              </a:ext>
            </a:extLst>
          </p:cNvPr>
          <p:cNvSpPr/>
          <p:nvPr/>
        </p:nvSpPr>
        <p:spPr>
          <a:xfrm>
            <a:off x="706385" y="1740616"/>
            <a:ext cx="10894794" cy="451868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65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The quality of the data published by BTS is not perfect.  BTS publishes 10% of real-world data, but they do not publish their sampling methodology.  In addition, the data-set contained a significant number of airfare records for $5.50, without explanation.</a:t>
            </a:r>
          </a:p>
          <a:p>
            <a:r>
              <a:rPr lang="en-AU" sz="2400" dirty="0"/>
              <a:t>The calculation of airfares is very complicated and based on many factors for which data was not readily available.</a:t>
            </a:r>
          </a:p>
          <a:p>
            <a:r>
              <a:rPr lang="en-AU" sz="2400" dirty="0"/>
              <a:t>Our model is simpler than the real world to eliminate some of the complexities of the airline industry, impacting model performance.</a:t>
            </a:r>
          </a:p>
          <a:p>
            <a:r>
              <a:rPr lang="en-AU" sz="2400" dirty="0"/>
              <a:t>Because of our large dataset, if you write inefficient code, processing can take hours or even days.</a:t>
            </a:r>
          </a:p>
          <a:p>
            <a:r>
              <a:rPr lang="en-AU" sz="2400" dirty="0"/>
              <a:t>The source data did not include the date and time of flights.</a:t>
            </a:r>
          </a:p>
        </p:txBody>
      </p:sp>
    </p:spTree>
    <p:extLst>
      <p:ext uri="{BB962C8B-B14F-4D97-AF65-F5344CB8AC3E}">
        <p14:creationId xmlns:p14="http://schemas.microsoft.com/office/powerpoint/2010/main" val="261920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11682A-9630-4F6B-A63A-1ED035A322AB}"/>
              </a:ext>
            </a:extLst>
          </p:cNvPr>
          <p:cNvSpPr/>
          <p:nvPr/>
        </p:nvSpPr>
        <p:spPr>
          <a:xfrm>
            <a:off x="706385" y="1740616"/>
            <a:ext cx="10894794" cy="4518686"/>
          </a:xfrm>
          <a:prstGeom prst="rect">
            <a:avLst/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301"/>
            <a:ext cx="10515600" cy="402046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Real-world airfare and yield management is super complex and is based on many inputs.  A relatively non-complex prediction model, such as what we have built, cannot make airfare predictions with a high degree of accuracy.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Higher quality data is required to increase the accuracy of the model.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A better prediction model would need to place more emphasis on city pairs and which airlines fly them.  Each city pair is a unique market, with different demand factors, different competition, etc.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The inputs for calculating airfares change constantly, so keeping a prediction model up-to-date would be challenging.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71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500"/>
              </a:spcAft>
            </a:pPr>
            <a:r>
              <a:rPr lang="en-US" dirty="0"/>
              <a:t>Problem Statement</a:t>
            </a:r>
          </a:p>
          <a:p>
            <a:pPr>
              <a:spcAft>
                <a:spcPts val="500"/>
              </a:spcAft>
            </a:pPr>
            <a:r>
              <a:rPr lang="en-US" dirty="0"/>
              <a:t>Methodology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Mining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Cleaning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Exploration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Feature Engineering 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Predictive Modeling</a:t>
            </a:r>
          </a:p>
          <a:p>
            <a:pPr>
              <a:spcAft>
                <a:spcPts val="500"/>
              </a:spcAft>
            </a:pPr>
            <a:r>
              <a:rPr lang="en-US" dirty="0"/>
              <a:t>The Results</a:t>
            </a:r>
          </a:p>
          <a:p>
            <a:pPr>
              <a:spcAft>
                <a:spcPts val="500"/>
              </a:spcAft>
            </a:pPr>
            <a:r>
              <a:rPr lang="en-US" dirty="0"/>
              <a:t>Web UI / Demonstration</a:t>
            </a:r>
          </a:p>
          <a:p>
            <a:pPr>
              <a:spcAft>
                <a:spcPts val="500"/>
              </a:spcAft>
            </a:pPr>
            <a:r>
              <a:rPr lang="en-US" dirty="0"/>
              <a:t>Challenges Encountered</a:t>
            </a:r>
          </a:p>
          <a:p>
            <a:pPr>
              <a:spcAft>
                <a:spcPts val="500"/>
              </a:spcAft>
            </a:pPr>
            <a:r>
              <a:rPr lang="en-US" dirty="0"/>
              <a:t>Final Thoughts</a:t>
            </a:r>
          </a:p>
          <a:p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FAE75EC-0D9C-4A44-ADA3-B0793B7B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49" y="1746365"/>
            <a:ext cx="4819074" cy="47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47F31-B1F2-4A63-A82A-417D1198F590}"/>
              </a:ext>
            </a:extLst>
          </p:cNvPr>
          <p:cNvSpPr/>
          <p:nvPr/>
        </p:nvSpPr>
        <p:spPr>
          <a:xfrm>
            <a:off x="838200" y="1825625"/>
            <a:ext cx="5086739" cy="435133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92262-ED18-4826-BC28-65694E397AB5}"/>
              </a:ext>
            </a:extLst>
          </p:cNvPr>
          <p:cNvSpPr/>
          <p:nvPr/>
        </p:nvSpPr>
        <p:spPr>
          <a:xfrm>
            <a:off x="6267063" y="1825625"/>
            <a:ext cx="5086739" cy="435133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BD1-B381-4367-906D-6135D807780B}"/>
              </a:ext>
            </a:extLst>
          </p:cNvPr>
          <p:cNvSpPr/>
          <p:nvPr/>
        </p:nvSpPr>
        <p:spPr>
          <a:xfrm>
            <a:off x="838198" y="1825625"/>
            <a:ext cx="892631" cy="1143000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1ACFD-98B3-43CC-86DA-79AFE66B2210}"/>
              </a:ext>
            </a:extLst>
          </p:cNvPr>
          <p:cNvSpPr txBox="1"/>
          <p:nvPr/>
        </p:nvSpPr>
        <p:spPr>
          <a:xfrm>
            <a:off x="1945433" y="1886444"/>
            <a:ext cx="38815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Build a multiple regression model to predict the price of US domestic airfares using a base set of numeric and categorical features (origin, destination, airline, class, month of travel and number of stops on route).</a:t>
            </a:r>
          </a:p>
          <a:p>
            <a:endParaRPr lang="en-AU" sz="2400" dirty="0"/>
          </a:p>
          <a:p>
            <a:r>
              <a:rPr lang="en-AU" sz="2400" dirty="0"/>
              <a:t>Develop a web interface to interact with the model.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507E5-DCA0-4528-A79D-E862B0680DA1}"/>
              </a:ext>
            </a:extLst>
          </p:cNvPr>
          <p:cNvSpPr/>
          <p:nvPr/>
        </p:nvSpPr>
        <p:spPr>
          <a:xfrm>
            <a:off x="6267063" y="1825625"/>
            <a:ext cx="896112" cy="1143000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0EC6E-01E4-4708-86E1-B18AC3837D0C}"/>
              </a:ext>
            </a:extLst>
          </p:cNvPr>
          <p:cNvSpPr txBox="1"/>
          <p:nvPr/>
        </p:nvSpPr>
        <p:spPr>
          <a:xfrm>
            <a:off x="7399176" y="1886444"/>
            <a:ext cx="38566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Add additional features to the data-set to determine if each individually has a positive or negative effect on the effectiveness of the model to predict airfares, e.g., weather, monthly demand, monthly oil price, politics, happiness, McDonalds locations and prosperity.</a:t>
            </a:r>
          </a:p>
        </p:txBody>
      </p:sp>
    </p:spTree>
    <p:extLst>
      <p:ext uri="{BB962C8B-B14F-4D97-AF65-F5344CB8AC3E}">
        <p14:creationId xmlns:p14="http://schemas.microsoft.com/office/powerpoint/2010/main" val="363637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Mining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3E4B2F-55C7-4030-AA4B-371A59AE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44202"/>
              </p:ext>
            </p:extLst>
          </p:nvPr>
        </p:nvGraphicFramePr>
        <p:xfrm>
          <a:off x="467308" y="1951305"/>
          <a:ext cx="11257384" cy="420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346">
                  <a:extLst>
                    <a:ext uri="{9D8B030D-6E8A-4147-A177-3AD203B41FA5}">
                      <a16:colId xmlns:a16="http://schemas.microsoft.com/office/drawing/2014/main" val="1098334689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4134323315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2915597691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1119701114"/>
                    </a:ext>
                  </a:extLst>
                </a:gridCol>
              </a:tblGrid>
              <a:tr h="21011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671018"/>
                  </a:ext>
                </a:extLst>
              </a:tr>
              <a:tr h="21011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42393"/>
                  </a:ext>
                </a:extLst>
              </a:tr>
            </a:tbl>
          </a:graphicData>
        </a:graphic>
      </p:graphicFrame>
      <p:pic>
        <p:nvPicPr>
          <p:cNvPr id="8" name="Picture 10" descr="Happiness - Free people icons">
            <a:extLst>
              <a:ext uri="{FF2B5EF4-FFF2-40B4-BE49-F238E27FC236}">
                <a16:creationId xmlns:a16="http://schemas.microsoft.com/office/drawing/2014/main" id="{2EAEB448-FF69-4469-9402-9EE58161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000" y1="33778" x2="4000" y2="33778"/>
                        <a14:foregroundMark x1="34667" y1="39556" x2="34667" y2="39556"/>
                        <a14:foregroundMark x1="70222" y1="38667" x2="70222" y2="38667"/>
                        <a14:foregroundMark x1="52000" y1="74222" x2="52000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07" y="4330580"/>
            <a:ext cx="260491" cy="26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igh temperature - icon by Adioma">
            <a:extLst>
              <a:ext uri="{FF2B5EF4-FFF2-40B4-BE49-F238E27FC236}">
                <a16:creationId xmlns:a16="http://schemas.microsoft.com/office/drawing/2014/main" id="{9924D3F3-BE27-4162-8D00-D2452FEC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778" r="80444">
                        <a14:foregroundMark x1="41778" y1="81333" x2="41778" y2="81333"/>
                        <a14:foregroundMark x1="30667" y1="75111" x2="30667" y2="75111"/>
                        <a14:foregroundMark x1="65778" y1="59111" x2="65778" y2="59111"/>
                        <a14:foregroundMark x1="62222" y1="48444" x2="62222" y2="48444"/>
                        <a14:foregroundMark x1="63556" y1="36000" x2="63556" y2="36000"/>
                        <a14:foregroundMark x1="63111" y1="25778" x2="63111" y2="25778"/>
                        <a14:foregroundMark x1="65333" y1="12889" x2="65333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774" y="2199970"/>
            <a:ext cx="429208" cy="4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con request: Government · Issue #2440 · FortAwesome/Font-Awesome · GitHub">
            <a:extLst>
              <a:ext uri="{FF2B5EF4-FFF2-40B4-BE49-F238E27FC236}">
                <a16:creationId xmlns:a16="http://schemas.microsoft.com/office/drawing/2014/main" id="{822C9EB1-DB45-4A1F-9C01-CE7A8307A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1934" l="9961" r="89941">
                        <a14:foregroundMark x1="38867" y1="47461" x2="38867" y2="47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7" y="4330580"/>
            <a:ext cx="372628" cy="37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3FD29-D4DA-4E38-B4D7-49B38E9744B5}"/>
              </a:ext>
            </a:extLst>
          </p:cNvPr>
          <p:cNvSpPr txBox="1"/>
          <p:nvPr/>
        </p:nvSpPr>
        <p:spPr>
          <a:xfrm>
            <a:off x="818753" y="2110302"/>
            <a:ext cx="2398102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/>
              <a:t>Airline Origin and Destination Survey (DB1B)</a:t>
            </a:r>
          </a:p>
          <a:p>
            <a:pPr>
              <a:spcBef>
                <a:spcPts val="500"/>
              </a:spcBef>
              <a:buNone/>
            </a:pPr>
            <a:r>
              <a:rPr lang="en-US" sz="1400" b="1" dirty="0"/>
              <a:t>Source: </a:t>
            </a:r>
            <a:r>
              <a:rPr lang="en-US" sz="1400" dirty="0"/>
              <a:t>Bureau of Transportation Statistics (BTS)</a:t>
            </a:r>
          </a:p>
          <a:p>
            <a:pPr>
              <a:spcBef>
                <a:spcPts val="500"/>
              </a:spcBef>
              <a:buNone/>
            </a:pPr>
            <a:endParaRPr lang="en-US" sz="1100" dirty="0">
              <a:solidFill>
                <a:srgbClr val="0563C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  <a:buNone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https://www.transtats.bts.gov/DatabaseInfo.asp?DB_ID=125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A4147-4BB2-4535-A8F9-1AEF4DA59B06}"/>
              </a:ext>
            </a:extLst>
          </p:cNvPr>
          <p:cNvSpPr txBox="1"/>
          <p:nvPr/>
        </p:nvSpPr>
        <p:spPr>
          <a:xfrm>
            <a:off x="3598504" y="2110302"/>
            <a:ext cx="2398102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Historical Crude Oil Prices (2011 – 2019)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Inflation Data</a:t>
            </a: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https://inflationdata.com/articles/inflation-adjusted-prices/historical-crude-oil-prices-table/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20" descr="Oil, drop, Rain icon">
            <a:extLst>
              <a:ext uri="{FF2B5EF4-FFF2-40B4-BE49-F238E27FC236}">
                <a16:creationId xmlns:a16="http://schemas.microsoft.com/office/drawing/2014/main" id="{3F67CD53-75B7-45D3-8EE7-2ACFE9E7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841" y="2199970"/>
            <a:ext cx="345877" cy="3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812A4-035D-4F7D-BD97-1B8791F946A6}"/>
              </a:ext>
            </a:extLst>
          </p:cNvPr>
          <p:cNvSpPr txBox="1"/>
          <p:nvPr/>
        </p:nvSpPr>
        <p:spPr>
          <a:xfrm>
            <a:off x="6438875" y="2110302"/>
            <a:ext cx="2398102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rgbClr val="000000"/>
                </a:solidFill>
              </a:rPr>
              <a:t>Monthly Domestic Scheduled Enplanements on U.S. Airlines 2018</a:t>
            </a:r>
          </a:p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Bureau of Transportation Statistics (BTS)</a:t>
            </a: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https://www.bts.dot.gov/newsroom/2018-traffic-data-us-airlines-and-foreign-airlines-us-flights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Black airplane 3 icon - Free black airplane icons">
            <a:extLst>
              <a:ext uri="{FF2B5EF4-FFF2-40B4-BE49-F238E27FC236}">
                <a16:creationId xmlns:a16="http://schemas.microsoft.com/office/drawing/2014/main" id="{C4682968-02D6-4BCA-9050-8AF8A66C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2" y="22305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xi, passenger icon - Free download on Iconfinder">
            <a:extLst>
              <a:ext uri="{FF2B5EF4-FFF2-40B4-BE49-F238E27FC236}">
                <a16:creationId xmlns:a16="http://schemas.microsoft.com/office/drawing/2014/main" id="{28905493-1068-41ED-A7AD-F5E5194A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78" y="2155800"/>
            <a:ext cx="434216" cy="4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A5A0F8-0D91-4BC5-B74D-7C51EC9EC681}"/>
              </a:ext>
            </a:extLst>
          </p:cNvPr>
          <p:cNvSpPr txBox="1"/>
          <p:nvPr/>
        </p:nvSpPr>
        <p:spPr>
          <a:xfrm>
            <a:off x="9254076" y="2110302"/>
            <a:ext cx="2398102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US State Monthly and Annual Climate Data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US Climate Data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https://www.usclimatedata.com/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A08AD-CF8E-463B-95ED-57B214487738}"/>
              </a:ext>
            </a:extLst>
          </p:cNvPr>
          <p:cNvSpPr txBox="1"/>
          <p:nvPr/>
        </p:nvSpPr>
        <p:spPr>
          <a:xfrm>
            <a:off x="818753" y="4247748"/>
            <a:ext cx="2398102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Electoral College Map for 2016 Presidential Election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Business Insider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https://www.businessinsider.com/final-electoral-college-map-trump-clinton-2016-11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B165B-ABAF-4DB2-AB69-C9912863040B}"/>
              </a:ext>
            </a:extLst>
          </p:cNvPr>
          <p:cNvSpPr txBox="1"/>
          <p:nvPr/>
        </p:nvSpPr>
        <p:spPr>
          <a:xfrm>
            <a:off x="3598504" y="4247748"/>
            <a:ext cx="239810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Happiest States in the United States</a:t>
            </a:r>
          </a:p>
          <a:p>
            <a:pPr marL="230188" lvl="1" indent="-230188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Wallet Hub</a:t>
            </a:r>
          </a:p>
          <a:p>
            <a:pPr marL="0" lvl="1"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https://wallethub.com/edu/happiest-states/6959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05DA4E-1E25-4F11-8EE8-4E94D382F55B}"/>
              </a:ext>
            </a:extLst>
          </p:cNvPr>
          <p:cNvSpPr txBox="1"/>
          <p:nvPr/>
        </p:nvSpPr>
        <p:spPr>
          <a:xfrm>
            <a:off x="6438875" y="4247748"/>
            <a:ext cx="2398102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The United States Prosperity Index</a:t>
            </a:r>
          </a:p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Legatum Institute</a:t>
            </a:r>
          </a:p>
          <a:p>
            <a:pPr marL="0" lvl="1">
              <a:spcBef>
                <a:spcPts val="500"/>
              </a:spcBef>
            </a:pPr>
            <a:endParaRPr lang="en-US" sz="1400" dirty="0">
              <a:solidFill>
                <a:srgbClr val="0563C1"/>
              </a:solidFill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https://li.com/wp-content/uploads/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2019/07/USPI_web.pdf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2596B7-5D70-4924-A361-F060ECB50888}"/>
              </a:ext>
            </a:extLst>
          </p:cNvPr>
          <p:cNvSpPr txBox="1"/>
          <p:nvPr/>
        </p:nvSpPr>
        <p:spPr>
          <a:xfrm>
            <a:off x="9254076" y="4247748"/>
            <a:ext cx="2398102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McDonalds Restaurant Locations</a:t>
            </a:r>
          </a:p>
          <a:p>
            <a:pPr marL="230188" lvl="1" indent="-230188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USA Today</a:t>
            </a:r>
          </a:p>
          <a:p>
            <a:pPr marL="0" lvl="1"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https://www.usatoday.com/story/money/business/2018/09/13/mcdonalds-states-most-stores/37748287/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8" name="Picture 6" descr="✅ Medical Prosperity vector icon. Style is flat symbol, black color,  rounded angles, light gray background. premium vector in Adobe Illustrator  ai ( .ai ) format, Encapsulated PostScript eps ( .eps ) format">
            <a:extLst>
              <a:ext uri="{FF2B5EF4-FFF2-40B4-BE49-F238E27FC236}">
                <a16:creationId xmlns:a16="http://schemas.microsoft.com/office/drawing/2014/main" id="{84CF06B0-571F-4283-B345-2897DD8B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35556" y1="82667" x2="35556" y2="82667"/>
                        <a14:foregroundMark x1="62667" y1="74222" x2="62667" y2="74222"/>
                        <a14:foregroundMark x1="57333" y1="34222" x2="57333" y2="34222"/>
                        <a14:foregroundMark x1="49778" y1="12889" x2="49778" y2="12889"/>
                        <a14:foregroundMark x1="64444" y1="12000" x2="64444" y2="12000"/>
                        <a14:foregroundMark x1="79556" y1="15556" x2="79556" y2="15556"/>
                        <a14:foregroundMark x1="91556" y1="24444" x2="91556" y2="24444"/>
                        <a14:foregroundMark x1="34667" y1="9333" x2="34667" y2="9333"/>
                        <a14:foregroundMark x1="23111" y1="19111" x2="23111" y2="19111"/>
                        <a14:foregroundMark x1="9778" y1="26667" x2="9778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58" y="4330580"/>
            <a:ext cx="282255" cy="2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cdonalds - Free logo icons">
            <a:extLst>
              <a:ext uri="{FF2B5EF4-FFF2-40B4-BE49-F238E27FC236}">
                <a16:creationId xmlns:a16="http://schemas.microsoft.com/office/drawing/2014/main" id="{154CA2DE-1FDF-46B0-B4F5-FAD8CE6C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49333" y1="58667" x2="49333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599" y="4330580"/>
            <a:ext cx="282255" cy="2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47F31-B1F2-4A63-A82A-417D1198F590}"/>
              </a:ext>
            </a:extLst>
          </p:cNvPr>
          <p:cNvSpPr/>
          <p:nvPr/>
        </p:nvSpPr>
        <p:spPr>
          <a:xfrm>
            <a:off x="838200" y="1825625"/>
            <a:ext cx="5086739" cy="4351338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92262-ED18-4826-BC28-65694E397AB5}"/>
              </a:ext>
            </a:extLst>
          </p:cNvPr>
          <p:cNvSpPr/>
          <p:nvPr/>
        </p:nvSpPr>
        <p:spPr>
          <a:xfrm>
            <a:off x="6267063" y="1825625"/>
            <a:ext cx="5086739" cy="3491763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BD1-B381-4367-906D-6135D807780B}"/>
              </a:ext>
            </a:extLst>
          </p:cNvPr>
          <p:cNvSpPr/>
          <p:nvPr/>
        </p:nvSpPr>
        <p:spPr>
          <a:xfrm rot="16200000">
            <a:off x="-982379" y="3646199"/>
            <a:ext cx="4351340" cy="710185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DROP ROWS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1ACFD-98B3-43CC-86DA-79AFE66B2210}"/>
              </a:ext>
            </a:extLst>
          </p:cNvPr>
          <p:cNvSpPr txBox="1"/>
          <p:nvPr/>
        </p:nvSpPr>
        <p:spPr>
          <a:xfrm>
            <a:off x="1645777" y="1980225"/>
            <a:ext cx="40747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lvl="1">
              <a:spcAft>
                <a:spcPts val="1200"/>
              </a:spcAft>
            </a:pPr>
            <a:r>
              <a:rPr lang="en-AU" sz="2000" dirty="0"/>
              <a:t>Rows were dropped if: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flight was not on a top 11 domestic carrier or data was invalid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no fare class was recorded for the flight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 bulk reservation was made for the flight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 reservation was made for more than 1 passenger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5A323-9DA0-4CA5-9E5C-F327B464D652}"/>
              </a:ext>
            </a:extLst>
          </p:cNvPr>
          <p:cNvSpPr/>
          <p:nvPr/>
        </p:nvSpPr>
        <p:spPr>
          <a:xfrm>
            <a:off x="6267063" y="1825622"/>
            <a:ext cx="5086739" cy="610898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DROP COLUMNS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8CF8B-BF57-426B-A45F-B646896BFED3}"/>
              </a:ext>
            </a:extLst>
          </p:cNvPr>
          <p:cNvSpPr txBox="1"/>
          <p:nvPr/>
        </p:nvSpPr>
        <p:spPr>
          <a:xfrm>
            <a:off x="6364455" y="2692800"/>
            <a:ext cx="482936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Unnecessary columns: </a:t>
            </a:r>
            <a:br>
              <a:rPr lang="en-US" sz="2000" dirty="0"/>
            </a:br>
            <a:r>
              <a:rPr lang="en-US" sz="2000" dirty="0"/>
              <a:t>ITIN_ID, YEAR, BULK_FARE, PASSENGERS</a:t>
            </a:r>
          </a:p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Redundant data: ORIGIN and DEST contain the same data as other fields</a:t>
            </a:r>
          </a:p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NONSTOP_MILES: we are interested in actual miles traveled</a:t>
            </a:r>
            <a:endParaRPr lang="en-AU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0D9F8-A92D-4D22-8FD1-801F0F73B128}"/>
              </a:ext>
            </a:extLst>
          </p:cNvPr>
          <p:cNvSpPr/>
          <p:nvPr/>
        </p:nvSpPr>
        <p:spPr>
          <a:xfrm>
            <a:off x="8051920" y="5495067"/>
            <a:ext cx="3301882" cy="629971"/>
          </a:xfrm>
          <a:prstGeom prst="rect">
            <a:avLst/>
          </a:prstGeom>
          <a:solidFill>
            <a:srgbClr val="5B9BD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10,000,000 flights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6D332-1541-4990-BA71-FEB0CE575CF5}"/>
              </a:ext>
            </a:extLst>
          </p:cNvPr>
          <p:cNvSpPr/>
          <p:nvPr/>
        </p:nvSpPr>
        <p:spPr>
          <a:xfrm>
            <a:off x="6267064" y="5495067"/>
            <a:ext cx="1784856" cy="629971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5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481820C-2D88-44BC-87FC-C2CA2AB6F3A9}"/>
              </a:ext>
            </a:extLst>
          </p:cNvPr>
          <p:cNvSpPr/>
          <p:nvPr/>
        </p:nvSpPr>
        <p:spPr>
          <a:xfrm>
            <a:off x="263878" y="4026015"/>
            <a:ext cx="1398306" cy="2381825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7D97C-934F-4BD8-A6A2-D18CE9DDD05D}"/>
              </a:ext>
            </a:extLst>
          </p:cNvPr>
          <p:cNvSpPr/>
          <p:nvPr/>
        </p:nvSpPr>
        <p:spPr>
          <a:xfrm>
            <a:off x="263932" y="1552129"/>
            <a:ext cx="1398252" cy="2414436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D8973E1-A09B-4A50-B1CA-02938ECCC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138" y="4220185"/>
            <a:ext cx="3291840" cy="22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BED5AF13-D799-4F71-B483-2F4D58CB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91" y="4212989"/>
            <a:ext cx="3291840" cy="21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00C53AD-D761-4EA6-ACA1-96C6D316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11" y="4212989"/>
            <a:ext cx="3218688" cy="21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0DED36-E593-4192-9668-871A3518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19" y="1758913"/>
            <a:ext cx="3227832" cy="219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BBDFF4F-623F-4225-9567-7CA4E434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1762628"/>
            <a:ext cx="3227832" cy="219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Exploration (Outliers)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3B441-94E6-4BA8-9168-4A75BA11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33" y="1761072"/>
            <a:ext cx="3288641" cy="219456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991A2A-BBC0-4463-BA1B-65A55A21EC69}"/>
              </a:ext>
            </a:extLst>
          </p:cNvPr>
          <p:cNvSpPr txBox="1"/>
          <p:nvPr/>
        </p:nvSpPr>
        <p:spPr>
          <a:xfrm>
            <a:off x="365957" y="1552130"/>
            <a:ext cx="1265681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AU" sz="2000" dirty="0"/>
              <a:t>Box Plots</a:t>
            </a:r>
          </a:p>
          <a:p>
            <a:pPr algn="r"/>
            <a:r>
              <a:rPr lang="en-AU" sz="1400" dirty="0"/>
              <a:t>Check for</a:t>
            </a:r>
          </a:p>
          <a:p>
            <a:pPr algn="r"/>
            <a:r>
              <a:rPr lang="en-AU" sz="1400" dirty="0"/>
              <a:t>Outliers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7C5DB-6989-4632-917C-9134E603D80A}"/>
              </a:ext>
            </a:extLst>
          </p:cNvPr>
          <p:cNvSpPr txBox="1"/>
          <p:nvPr/>
        </p:nvSpPr>
        <p:spPr>
          <a:xfrm>
            <a:off x="273019" y="4026017"/>
            <a:ext cx="1358619" cy="151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AU" sz="2000" dirty="0"/>
              <a:t>Violin Chart and Histograms</a:t>
            </a:r>
            <a:endParaRPr lang="en-AU" sz="1600" dirty="0"/>
          </a:p>
          <a:p>
            <a:pPr algn="r"/>
            <a:r>
              <a:rPr lang="en-AU" sz="1400" dirty="0"/>
              <a:t>Check for</a:t>
            </a:r>
          </a:p>
          <a:p>
            <a:pPr algn="r"/>
            <a:r>
              <a:rPr lang="en-AU" sz="1400" dirty="0"/>
              <a:t>Outliers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B192F-0BA9-41D7-96D9-43D2D64260F6}"/>
              </a:ext>
            </a:extLst>
          </p:cNvPr>
          <p:cNvSpPr txBox="1"/>
          <p:nvPr/>
        </p:nvSpPr>
        <p:spPr>
          <a:xfrm>
            <a:off x="2980678" y="1580474"/>
            <a:ext cx="10166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All Flight Records</a:t>
            </a:r>
            <a:endParaRPr lang="en-US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6C189-420A-4805-8472-19CC9D4683DD}"/>
              </a:ext>
            </a:extLst>
          </p:cNvPr>
          <p:cNvSpPr txBox="1"/>
          <p:nvPr/>
        </p:nvSpPr>
        <p:spPr>
          <a:xfrm>
            <a:off x="6304016" y="1580474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Flights &lt; $2,000</a:t>
            </a:r>
            <a:endParaRPr 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545BF-2412-4BCC-8972-C2BDB8C07C1C}"/>
              </a:ext>
            </a:extLst>
          </p:cNvPr>
          <p:cNvSpPr txBox="1"/>
          <p:nvPr/>
        </p:nvSpPr>
        <p:spPr>
          <a:xfrm>
            <a:off x="9217472" y="1580474"/>
            <a:ext cx="1754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Flights After Removal of Outliers</a:t>
            </a:r>
            <a:endParaRPr lang="en-US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0146C-BDA0-487F-827E-5ABCF29554A9}"/>
              </a:ext>
            </a:extLst>
          </p:cNvPr>
          <p:cNvSpPr txBox="1"/>
          <p:nvPr/>
        </p:nvSpPr>
        <p:spPr>
          <a:xfrm>
            <a:off x="2967678" y="4050490"/>
            <a:ext cx="10807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All Flights &lt; $2,000</a:t>
            </a:r>
            <a:endParaRPr 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BDC27-5F87-4F10-9125-79B8242954F7}"/>
              </a:ext>
            </a:extLst>
          </p:cNvPr>
          <p:cNvSpPr txBox="1"/>
          <p:nvPr/>
        </p:nvSpPr>
        <p:spPr>
          <a:xfrm>
            <a:off x="6236717" y="4050490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Coach Flights &lt; $1,000</a:t>
            </a:r>
            <a:endParaRPr lang="en-US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2C26D-A6AC-443C-A253-9A03E865B72D}"/>
              </a:ext>
            </a:extLst>
          </p:cNvPr>
          <p:cNvSpPr txBox="1"/>
          <p:nvPr/>
        </p:nvSpPr>
        <p:spPr>
          <a:xfrm>
            <a:off x="8872395" y="4050490"/>
            <a:ext cx="25523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Coach Flights &lt; $1,000 After Removal of Bad Data</a:t>
            </a:r>
            <a:endParaRPr lang="en-US" sz="9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45EEBA-8C73-42E6-B21C-C7DFA63AA24E}"/>
              </a:ext>
            </a:extLst>
          </p:cNvPr>
          <p:cNvSpPr/>
          <p:nvPr/>
        </p:nvSpPr>
        <p:spPr>
          <a:xfrm>
            <a:off x="1667833" y="1558804"/>
            <a:ext cx="10041687" cy="2399595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E39604-CA4F-4FF0-AB1F-2B016B886A98}"/>
              </a:ext>
            </a:extLst>
          </p:cNvPr>
          <p:cNvSpPr/>
          <p:nvPr/>
        </p:nvSpPr>
        <p:spPr>
          <a:xfrm>
            <a:off x="4993092" y="4031550"/>
            <a:ext cx="6716428" cy="2374472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F8D73D-E24E-4390-A10D-425304B6BE37}"/>
              </a:ext>
            </a:extLst>
          </p:cNvPr>
          <p:cNvSpPr/>
          <p:nvPr/>
        </p:nvSpPr>
        <p:spPr>
          <a:xfrm>
            <a:off x="1667832" y="4031550"/>
            <a:ext cx="3325259" cy="2374472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Engineering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E5DD9-D532-441C-9E30-96413BD1512F}"/>
              </a:ext>
            </a:extLst>
          </p:cNvPr>
          <p:cNvSpPr/>
          <p:nvPr/>
        </p:nvSpPr>
        <p:spPr>
          <a:xfrm>
            <a:off x="838200" y="1825625"/>
            <a:ext cx="5729501" cy="4351338"/>
          </a:xfrm>
          <a:prstGeom prst="rect">
            <a:avLst/>
          </a:prstGeom>
          <a:solidFill>
            <a:srgbClr val="5B9BD5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0BD59-3C54-4F7A-9A59-A924B63C7DEE}"/>
              </a:ext>
            </a:extLst>
          </p:cNvPr>
          <p:cNvSpPr/>
          <p:nvPr/>
        </p:nvSpPr>
        <p:spPr>
          <a:xfrm>
            <a:off x="6816034" y="1825624"/>
            <a:ext cx="4537767" cy="2471107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ADB74-CA48-4D96-8314-FB9CFC118DA9}"/>
              </a:ext>
            </a:extLst>
          </p:cNvPr>
          <p:cNvSpPr txBox="1"/>
          <p:nvPr/>
        </p:nvSpPr>
        <p:spPr>
          <a:xfrm>
            <a:off x="898626" y="2545650"/>
            <a:ext cx="5669075" cy="3490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OIL_PRICE – average monthly oil price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DEMAND – monthly US domestic travel demand 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POLITICS_ORIGIN, POLITICS_DEST – political leaning of state in last election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HAPPINESS_ORIGIN, HAPPINESS DEST – happiness of state based on multiple factors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MCDONALDS_ORIGIN, MCDONALDS_DEST – number of locations per 100k population in states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PROSPERITY_ORIGIN, PROSPERITY_DEST – relative prosperity of states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9A62-7EEF-4644-B200-689B7515704E}"/>
              </a:ext>
            </a:extLst>
          </p:cNvPr>
          <p:cNvSpPr/>
          <p:nvPr/>
        </p:nvSpPr>
        <p:spPr>
          <a:xfrm>
            <a:off x="6816033" y="1825622"/>
            <a:ext cx="4537769" cy="610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SIMPLIFICATION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97F87-263F-4622-A493-67D8BEF84F01}"/>
              </a:ext>
            </a:extLst>
          </p:cNvPr>
          <p:cNvSpPr txBox="1"/>
          <p:nvPr/>
        </p:nvSpPr>
        <p:spPr>
          <a:xfrm>
            <a:off x="6887673" y="2545650"/>
            <a:ext cx="4405701" cy="1695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Converted AIRPORT_GROUP to a binary feature NON_STOP = to 1 or 0.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Converted FARE_CLASS to Coach, Business and First, instead of fare buckets of C, D, F, G, X, 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204721-300F-47F7-A0BA-03DE9B80903E}"/>
              </a:ext>
            </a:extLst>
          </p:cNvPr>
          <p:cNvSpPr/>
          <p:nvPr/>
        </p:nvSpPr>
        <p:spPr>
          <a:xfrm>
            <a:off x="838199" y="1825622"/>
            <a:ext cx="5729501" cy="610898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ENGINEERED FEATURES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Gear, Gears Art, black Gear, symbol png | PNGEgg">
            <a:extLst>
              <a:ext uri="{FF2B5EF4-FFF2-40B4-BE49-F238E27FC236}">
                <a16:creationId xmlns:a16="http://schemas.microsoft.com/office/drawing/2014/main" id="{0E716B01-48AE-4B6C-9F90-3D15FEEF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778" y1="66875" x2="31778" y2="66875"/>
                        <a14:foregroundMark x1="59444" y1="68125" x2="59444" y2="6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2" y="1771093"/>
            <a:ext cx="748606" cy="6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1ADBA-9B4A-4A0F-95AF-0BBBD1BB68BB}"/>
              </a:ext>
            </a:extLst>
          </p:cNvPr>
          <p:cNvSpPr/>
          <p:nvPr/>
        </p:nvSpPr>
        <p:spPr>
          <a:xfrm>
            <a:off x="6816034" y="4405865"/>
            <a:ext cx="4537767" cy="178338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53A4FF-53CD-4F18-A9EF-3292170E3129}"/>
              </a:ext>
            </a:extLst>
          </p:cNvPr>
          <p:cNvSpPr/>
          <p:nvPr/>
        </p:nvSpPr>
        <p:spPr>
          <a:xfrm>
            <a:off x="6816033" y="4405862"/>
            <a:ext cx="4537769" cy="61089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 ENCODED FEATURES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D5A3-E6DF-495D-B4CF-640231F4BFCA}"/>
              </a:ext>
            </a:extLst>
          </p:cNvPr>
          <p:cNvSpPr txBox="1"/>
          <p:nvPr/>
        </p:nvSpPr>
        <p:spPr>
          <a:xfrm>
            <a:off x="6887673" y="5125890"/>
            <a:ext cx="43061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Categorical features FARE_CLASS and TICKET_CARRIER were one-hot encoded with k-1 features.</a:t>
            </a:r>
          </a:p>
        </p:txBody>
      </p:sp>
      <p:pic>
        <p:nvPicPr>
          <p:cNvPr id="24" name="Picture 4" descr="Language Translation Icon #429987 - Free Icons Library">
            <a:extLst>
              <a:ext uri="{FF2B5EF4-FFF2-40B4-BE49-F238E27FC236}">
                <a16:creationId xmlns:a16="http://schemas.microsoft.com/office/drawing/2014/main" id="{5501C392-AEF5-4925-8583-BDF6E106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59" y="4459519"/>
            <a:ext cx="503583" cy="5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plify Icon Stock Illustrations – 519 Simplify Icon Stock Illustrations,  Vectors &amp; Clipart - Dreamstime">
            <a:extLst>
              <a:ext uri="{FF2B5EF4-FFF2-40B4-BE49-F238E27FC236}">
                <a16:creationId xmlns:a16="http://schemas.microsoft.com/office/drawing/2014/main" id="{31A9C74F-4B30-46CF-B15B-7DF9B1952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00" b="69250" l="16000" r="83250">
                        <a14:foregroundMark x1="26375" y1="44750" x2="26375" y2="44750"/>
                        <a14:foregroundMark x1="27875" y1="36250" x2="27875" y2="36250"/>
                        <a14:foregroundMark x1="27875" y1="55250" x2="27875" y2="55250"/>
                        <a14:foregroundMark x1="28375" y1="63250" x2="28375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29863" r="17434" b="31683"/>
          <a:stretch/>
        </p:blipFill>
        <p:spPr bwMode="auto">
          <a:xfrm>
            <a:off x="6854295" y="1904220"/>
            <a:ext cx="736276" cy="4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3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7FC3F9-7E1E-48BF-BB24-4C1FE8ED920B}"/>
              </a:ext>
            </a:extLst>
          </p:cNvPr>
          <p:cNvSpPr/>
          <p:nvPr/>
        </p:nvSpPr>
        <p:spPr>
          <a:xfrm>
            <a:off x="870225" y="2432836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6A73E-D227-46D5-B09D-7614B7194ECE}"/>
              </a:ext>
            </a:extLst>
          </p:cNvPr>
          <p:cNvSpPr/>
          <p:nvPr/>
        </p:nvSpPr>
        <p:spPr>
          <a:xfrm>
            <a:off x="875744" y="2567772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EF9B5-DBDE-4FA9-BA48-751ECC8BE646}"/>
              </a:ext>
            </a:extLst>
          </p:cNvPr>
          <p:cNvSpPr/>
          <p:nvPr/>
        </p:nvSpPr>
        <p:spPr>
          <a:xfrm>
            <a:off x="870225" y="2983571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61AAA-93EB-492C-98B9-4FF88934046B}"/>
              </a:ext>
            </a:extLst>
          </p:cNvPr>
          <p:cNvSpPr/>
          <p:nvPr/>
        </p:nvSpPr>
        <p:spPr>
          <a:xfrm>
            <a:off x="870225" y="3391803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621B6-9494-4A7D-8373-D2BEDBB1C8B6}"/>
              </a:ext>
            </a:extLst>
          </p:cNvPr>
          <p:cNvSpPr/>
          <p:nvPr/>
        </p:nvSpPr>
        <p:spPr>
          <a:xfrm>
            <a:off x="870225" y="3796555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937859-17E3-4677-BA1C-9DDBF433E1E3}"/>
              </a:ext>
            </a:extLst>
          </p:cNvPr>
          <p:cNvSpPr/>
          <p:nvPr/>
        </p:nvSpPr>
        <p:spPr>
          <a:xfrm>
            <a:off x="870225" y="394076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122B15-63DB-4BA6-B701-E372B8A7635D}"/>
              </a:ext>
            </a:extLst>
          </p:cNvPr>
          <p:cNvSpPr/>
          <p:nvPr/>
        </p:nvSpPr>
        <p:spPr>
          <a:xfrm>
            <a:off x="870225" y="4486191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83A8F6-96F0-40F1-8FFF-0F4028496C37}"/>
              </a:ext>
            </a:extLst>
          </p:cNvPr>
          <p:cNvSpPr/>
          <p:nvPr/>
        </p:nvSpPr>
        <p:spPr>
          <a:xfrm>
            <a:off x="870224" y="5039607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7BA96-7CA5-4B62-B737-43A0B865CEE9}"/>
              </a:ext>
            </a:extLst>
          </p:cNvPr>
          <p:cNvSpPr/>
          <p:nvPr/>
        </p:nvSpPr>
        <p:spPr>
          <a:xfrm>
            <a:off x="870224" y="545098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72969A-C684-4594-BF4D-477873E9FDDB}"/>
              </a:ext>
            </a:extLst>
          </p:cNvPr>
          <p:cNvSpPr/>
          <p:nvPr/>
        </p:nvSpPr>
        <p:spPr>
          <a:xfrm>
            <a:off x="874344" y="558057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03096-F754-4990-A69C-390E1B1769BE}"/>
              </a:ext>
            </a:extLst>
          </p:cNvPr>
          <p:cNvSpPr/>
          <p:nvPr/>
        </p:nvSpPr>
        <p:spPr>
          <a:xfrm>
            <a:off x="870224" y="5867543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9682C6-756F-4A20-A5A5-903E0005DDDC}"/>
              </a:ext>
            </a:extLst>
          </p:cNvPr>
          <p:cNvSpPr/>
          <p:nvPr/>
        </p:nvSpPr>
        <p:spPr>
          <a:xfrm>
            <a:off x="870224" y="600387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EA253-B766-44FE-B2A1-E4697F714AED}"/>
              </a:ext>
            </a:extLst>
          </p:cNvPr>
          <p:cNvSpPr/>
          <p:nvPr/>
        </p:nvSpPr>
        <p:spPr>
          <a:xfrm>
            <a:off x="870225" y="1873647"/>
            <a:ext cx="2385391" cy="12368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E0C42-A0A7-48CA-9915-D17180526CF0}"/>
              </a:ext>
            </a:extLst>
          </p:cNvPr>
          <p:cNvSpPr/>
          <p:nvPr/>
        </p:nvSpPr>
        <p:spPr>
          <a:xfrm>
            <a:off x="870225" y="2301873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0ABBA-FF81-45F2-A10C-39E6E99E85E2}"/>
              </a:ext>
            </a:extLst>
          </p:cNvPr>
          <p:cNvSpPr/>
          <p:nvPr/>
        </p:nvSpPr>
        <p:spPr>
          <a:xfrm>
            <a:off x="870225" y="6138412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4FEBC-C717-4B3C-896C-77CE8D15C0FD}"/>
              </a:ext>
            </a:extLst>
          </p:cNvPr>
          <p:cNvSpPr/>
          <p:nvPr/>
        </p:nvSpPr>
        <p:spPr>
          <a:xfrm>
            <a:off x="870226" y="2157658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24525D-C114-4543-8334-0131638FC6AC}"/>
              </a:ext>
            </a:extLst>
          </p:cNvPr>
          <p:cNvSpPr/>
          <p:nvPr/>
        </p:nvSpPr>
        <p:spPr>
          <a:xfrm>
            <a:off x="870226" y="2013444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Exploration (Correlation)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918D9-5471-4A24-AFB9-8709324F5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810733" cy="454867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MARKET_FARE           	1.000000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82880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FARE_CLASS_Business 	0.378445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MARKET_MILES_FLOWN    	0.292735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FARE_CLASS_First      	0.171113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TICKET_CARRIER_UA    	0.066108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TICKET_CARRIER_DL     	0.063162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ORIGIN_HAPPINESS     	0.041592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DEST_HAPPINESS       	0.040759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TICKET_CARRIER_HA     	0.028203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                		0.020218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OIL_PRICE             		0.017079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TICKET_CARRIER_AS    	0.016238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ORIGIN_TEMP          	0.015954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DEST_TEMP             		0.014626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DEST_AIRPORT_ID       	0.011437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ORIGIN_AIRPORT_ID     	0.009993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QUARTER               		0.005710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MONTH                 		0.005522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DEST_MCDONALDS        	 -0.014219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TICKET_CARRIER_B6    	 -0.014381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ORIGIN_MCDONALDS     	 -0.014802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ORIGIN_PROSPERITY    	 -0.015198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DEST_PROSPERITY      	 -0.015508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TICKET_CARRIER_SY    	 -0.025306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DEST_POLITICS        	 -0.026212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ORIGIN_POLITICS      	 -0.026817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TICKET_CARRIER_F9    	 -0.093797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TICKET_CARRIER_G4    	 -0.113959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NON_STOP             	 -0.137146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TICKET_CARRIER_WN   	 -0.144620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TICKET_CARRIER_NK   	 -0.160774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FARE_CLASS_Coach     	 -0.415920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A22179-B8A1-459D-9D6F-09FD75862226}"/>
              </a:ext>
            </a:extLst>
          </p:cNvPr>
          <p:cNvSpPr/>
          <p:nvPr/>
        </p:nvSpPr>
        <p:spPr>
          <a:xfrm>
            <a:off x="3674164" y="1838313"/>
            <a:ext cx="7386983" cy="21908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4FCB8-9D1D-4AE4-BDEC-4BCDC172F747}"/>
              </a:ext>
            </a:extLst>
          </p:cNvPr>
          <p:cNvSpPr txBox="1"/>
          <p:nvPr/>
        </p:nvSpPr>
        <p:spPr>
          <a:xfrm>
            <a:off x="3734590" y="1869224"/>
            <a:ext cx="73090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FARE_CLASS has a </a:t>
            </a:r>
            <a:r>
              <a:rPr lang="en-AU" sz="2000" dirty="0">
                <a:solidFill>
                  <a:srgbClr val="00B050"/>
                </a:solidFill>
              </a:rPr>
              <a:t>moderate correlation </a:t>
            </a:r>
            <a:r>
              <a:rPr lang="en-AU" sz="2000" dirty="0"/>
              <a:t>with MARKET_FARE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Business and First class result in higher airfares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Coach class results in lower airfares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MARKET_MILES has a </a:t>
            </a:r>
            <a:r>
              <a:rPr lang="en-AU" sz="2000" dirty="0">
                <a:solidFill>
                  <a:srgbClr val="00B050"/>
                </a:solidFill>
              </a:rPr>
              <a:t>moderate correlation </a:t>
            </a:r>
            <a:r>
              <a:rPr lang="en-AU" sz="2000" dirty="0"/>
              <a:t>with MARKET_FARE.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Often, the further a flight travels the higher the airfare will be.  But, this is not always true.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5A87E-7897-41BD-B9F6-4F404691BD84}"/>
              </a:ext>
            </a:extLst>
          </p:cNvPr>
          <p:cNvSpPr/>
          <p:nvPr/>
        </p:nvSpPr>
        <p:spPr>
          <a:xfrm>
            <a:off x="3674164" y="4198828"/>
            <a:ext cx="7386983" cy="21268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68EAE7-B37F-4989-B5FA-DDC69320861D}"/>
              </a:ext>
            </a:extLst>
          </p:cNvPr>
          <p:cNvSpPr txBox="1"/>
          <p:nvPr/>
        </p:nvSpPr>
        <p:spPr>
          <a:xfrm>
            <a:off x="3734590" y="4232066"/>
            <a:ext cx="7309076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TICKET_CARRIER is generally </a:t>
            </a:r>
            <a:r>
              <a:rPr lang="en-AU" sz="2000" dirty="0">
                <a:solidFill>
                  <a:srgbClr val="FF0000"/>
                </a:solidFill>
              </a:rPr>
              <a:t>not strongly correlated </a:t>
            </a:r>
            <a:r>
              <a:rPr lang="en-AU" sz="2000" dirty="0"/>
              <a:t>with the MARKET_FARE.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It is noticeable that lower-cost carriers (G4, WN, NK) have a stronger correlation with the MARKET_FARE.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The origin and destination are </a:t>
            </a:r>
            <a:r>
              <a:rPr lang="en-AU" sz="2000" dirty="0">
                <a:solidFill>
                  <a:srgbClr val="FF0000"/>
                </a:solidFill>
              </a:rPr>
              <a:t>not strongly correlated</a:t>
            </a:r>
            <a:r>
              <a:rPr lang="en-AU" sz="2000" dirty="0"/>
              <a:t> with the MARKET_FARE.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1FB9E-8FB6-4DB7-AFB8-1EB236AD5CF4}"/>
              </a:ext>
            </a:extLst>
          </p:cNvPr>
          <p:cNvSpPr/>
          <p:nvPr/>
        </p:nvSpPr>
        <p:spPr>
          <a:xfrm rot="10800000">
            <a:off x="10658679" y="1750401"/>
            <a:ext cx="610837" cy="7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AB0C9F-B3AE-427C-8310-8C79E1C317FC}"/>
              </a:ext>
            </a:extLst>
          </p:cNvPr>
          <p:cNvSpPr/>
          <p:nvPr/>
        </p:nvSpPr>
        <p:spPr>
          <a:xfrm>
            <a:off x="10653886" y="1760121"/>
            <a:ext cx="610837" cy="736914"/>
          </a:xfrm>
          <a:prstGeom prst="rect">
            <a:avLst/>
          </a:prstGeom>
          <a:solidFill>
            <a:srgbClr val="70AD47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  <a:sym typeface="Wingdings" panose="05000000000000000000" pitchFamily="2" charset="2"/>
              </a:rPr>
              <a:t>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C0174-E548-405B-B616-8E475EEA3054}"/>
              </a:ext>
            </a:extLst>
          </p:cNvPr>
          <p:cNvSpPr/>
          <p:nvPr/>
        </p:nvSpPr>
        <p:spPr>
          <a:xfrm rot="10800000">
            <a:off x="10655160" y="4117319"/>
            <a:ext cx="610837" cy="7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624A02-B7A0-4662-BD84-2DAF59F21F72}"/>
              </a:ext>
            </a:extLst>
          </p:cNvPr>
          <p:cNvSpPr/>
          <p:nvPr/>
        </p:nvSpPr>
        <p:spPr>
          <a:xfrm rot="10800000">
            <a:off x="10653886" y="4114129"/>
            <a:ext cx="610837" cy="736914"/>
          </a:xfrm>
          <a:prstGeom prst="rect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  <a:sym typeface="Wingdings" panose="05000000000000000000" pitchFamily="2" charset="2"/>
              </a:rPr>
              <a:t>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DA0B0-D456-4FDB-AECE-C14ED0BC5080}"/>
              </a:ext>
            </a:extLst>
          </p:cNvPr>
          <p:cNvSpPr/>
          <p:nvPr/>
        </p:nvSpPr>
        <p:spPr>
          <a:xfrm>
            <a:off x="775725" y="1705947"/>
            <a:ext cx="8190597" cy="4518686"/>
          </a:xfrm>
          <a:prstGeom prst="rect">
            <a:avLst/>
          </a:prstGeom>
          <a:solidFill>
            <a:srgbClr val="FFC0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8B693-A2C5-46AE-8348-D5B4DB154591}"/>
              </a:ext>
            </a:extLst>
          </p:cNvPr>
          <p:cNvSpPr/>
          <p:nvPr/>
        </p:nvSpPr>
        <p:spPr>
          <a:xfrm>
            <a:off x="8968504" y="1705947"/>
            <a:ext cx="2530341" cy="4518686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Predictive </a:t>
            </a:r>
            <a:r>
              <a:rPr lang="en-AU" dirty="0" err="1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40" y="1873296"/>
            <a:ext cx="7954774" cy="435133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After data cleaning and removal of outliers, 8.7 million flight records were available for model training and validation.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We trained Random Forest, Light GBM and </a:t>
            </a:r>
            <a:r>
              <a:rPr lang="en-AU" sz="2400" dirty="0" err="1"/>
              <a:t>XGBoost</a:t>
            </a:r>
            <a:r>
              <a:rPr lang="en-AU" sz="2400" dirty="0"/>
              <a:t> multiple regression models using 90% of our cleaned data-set.</a:t>
            </a:r>
          </a:p>
          <a:p>
            <a:pPr>
              <a:spcBef>
                <a:spcPts val="24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proved to be the most effective model, so we then used </a:t>
            </a:r>
            <a:r>
              <a:rPr lang="en-US" sz="2400" dirty="0" err="1"/>
              <a:t>GridSearchCV</a:t>
            </a:r>
            <a:r>
              <a:rPr lang="en-US" sz="2400" dirty="0"/>
              <a:t> to tune the hyperparameters, thus further enhancing the effectiveness of the predictive model.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The effectiveness of the model was determined by the R</a:t>
            </a:r>
            <a:r>
              <a:rPr lang="en-US" sz="2400" baseline="30000" dirty="0"/>
              <a:t>2</a:t>
            </a:r>
            <a:r>
              <a:rPr lang="en-US" sz="2400" dirty="0"/>
              <a:t> Score and Mean Absolute Value (avg. error of prediction).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A6C2A4-B3BC-4DC3-BE52-5805D28C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17" y="2136018"/>
            <a:ext cx="2026475" cy="109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D854FF16-C3A6-41C9-8580-626CAB09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17" y="3733303"/>
            <a:ext cx="2103988" cy="10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559B2C0-C0C8-4D64-9DCF-BABDF3E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984" y="5152053"/>
            <a:ext cx="2026476" cy="5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6672</TotalTime>
  <Words>1466</Words>
  <Application>Microsoft Office PowerPoint</Application>
  <PresentationFormat>Widescreen</PresentationFormat>
  <Paragraphs>170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UNITED STATES DOMESTIC AIRFARE PREDICTION</vt:lpstr>
      <vt:lpstr>Agenda</vt:lpstr>
      <vt:lpstr>Problem Statement</vt:lpstr>
      <vt:lpstr>Data Mining</vt:lpstr>
      <vt:lpstr>Data Cleaning</vt:lpstr>
      <vt:lpstr>Data Exploration (Outliers)</vt:lpstr>
      <vt:lpstr>Feature Engineering</vt:lpstr>
      <vt:lpstr>Data Exploration (Correlation)</vt:lpstr>
      <vt:lpstr>Predictive Modeling</vt:lpstr>
      <vt:lpstr>Results / Insights</vt:lpstr>
      <vt:lpstr>Results</vt:lpstr>
      <vt:lpstr>Web User Interface</vt:lpstr>
      <vt:lpstr>Challenges Encountered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DOMESTIC AIRFARE PREDICTION</dc:title>
  <dc:creator>Nick Cox</dc:creator>
  <cp:lastModifiedBy>Nick Cox</cp:lastModifiedBy>
  <cp:revision>78</cp:revision>
  <dcterms:created xsi:type="dcterms:W3CDTF">2020-11-16T19:52:27Z</dcterms:created>
  <dcterms:modified xsi:type="dcterms:W3CDTF">2020-12-01T20:52:05Z</dcterms:modified>
</cp:coreProperties>
</file>